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6/15/2012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6/15/2012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6/15/2012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6/15/2012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6/15/2012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6/15/2012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Destructors</a:t>
            </a:r>
            <a:endParaRPr lang="en-US" dirty="0"/>
          </a:p>
        </p:txBody>
      </p:sp>
      <p:sp>
        <p:nvSpPr>
          <p:cNvPr id="5" name="Content Placeholder 4"/>
          <p:cNvSpPr>
            <a:spLocks noGrp="1"/>
          </p:cNvSpPr>
          <p:nvPr>
            <p:ph sz="quarter" idx="1"/>
          </p:nvPr>
        </p:nvSpPr>
        <p:spPr/>
        <p:txBody>
          <a:bodyPr>
            <a:normAutofit fontScale="62500" lnSpcReduction="20000"/>
          </a:bodyPr>
          <a:lstStyle/>
          <a:p>
            <a:r>
              <a:rPr lang="en-US" dirty="0" smtClean="0"/>
              <a:t>Destructors are used to </a:t>
            </a:r>
            <a:r>
              <a:rPr lang="en-US" smtClean="0"/>
              <a:t>destruct an instances </a:t>
            </a:r>
            <a:r>
              <a:rPr lang="en-US" dirty="0" smtClean="0"/>
              <a:t>of class</a:t>
            </a:r>
          </a:p>
          <a:p>
            <a:r>
              <a:rPr lang="en-US" dirty="0" smtClean="0"/>
              <a:t>When we are using destructors in C#, we have to follow  the following things:</a:t>
            </a:r>
          </a:p>
          <a:p>
            <a:pPr lvl="1"/>
            <a:r>
              <a:rPr lang="en-US" dirty="0" smtClean="0"/>
              <a:t>A class can only have one destructor.</a:t>
            </a:r>
          </a:p>
          <a:p>
            <a:pPr lvl="1"/>
            <a:r>
              <a:rPr lang="en-US" dirty="0" smtClean="0"/>
              <a:t>Destructors cannot be overloaded.</a:t>
            </a:r>
          </a:p>
          <a:p>
            <a:pPr lvl="1"/>
            <a:r>
              <a:rPr lang="en-US" dirty="0" smtClean="0"/>
              <a:t>Destructors cannot be called. They are invoked automatically.</a:t>
            </a:r>
          </a:p>
          <a:p>
            <a:pPr lvl="1"/>
            <a:r>
              <a:rPr lang="en-US" dirty="0" smtClean="0"/>
              <a:t>A destructor does not take modifiers or have parameters.</a:t>
            </a:r>
          </a:p>
          <a:p>
            <a:pPr lvl="0">
              <a:buClr>
                <a:srgbClr val="0BD0D9"/>
              </a:buClr>
            </a:pPr>
            <a:r>
              <a:rPr lang="en-US" dirty="0" smtClean="0">
                <a:solidFill>
                  <a:prstClr val="black"/>
                </a:solidFill>
              </a:rPr>
              <a:t>Declaration:</a:t>
            </a:r>
          </a:p>
          <a:p>
            <a:pPr lvl="0">
              <a:buClr>
                <a:srgbClr val="0BD0D9"/>
              </a:buClr>
              <a:buNone/>
            </a:pPr>
            <a:r>
              <a:rPr lang="en-US" dirty="0" smtClean="0">
                <a:solidFill>
                  <a:prstClr val="black"/>
                </a:solidFill>
              </a:rPr>
              <a:t>	Class Myclass</a:t>
            </a:r>
          </a:p>
          <a:p>
            <a:pPr lvl="0">
              <a:buClr>
                <a:srgbClr val="0BD0D9"/>
              </a:buClr>
              <a:buNone/>
            </a:pPr>
            <a:r>
              <a:rPr lang="en-US" dirty="0" smtClean="0">
                <a:solidFill>
                  <a:prstClr val="black"/>
                </a:solidFill>
              </a:rPr>
              <a:t>	{</a:t>
            </a:r>
          </a:p>
          <a:p>
            <a:pPr>
              <a:buClr>
                <a:srgbClr val="0BD0D9"/>
              </a:buClr>
              <a:buNone/>
            </a:pPr>
            <a:r>
              <a:rPr lang="en-US" dirty="0" smtClean="0"/>
              <a:t>	~ Myclass() </a:t>
            </a:r>
          </a:p>
          <a:p>
            <a:pPr lvl="1">
              <a:buClr>
                <a:srgbClr val="0BD0D9"/>
              </a:buClr>
              <a:buNone/>
            </a:pPr>
            <a:r>
              <a:rPr lang="en-US" dirty="0" smtClean="0"/>
              <a:t>{</a:t>
            </a:r>
          </a:p>
          <a:p>
            <a:pPr>
              <a:buClr>
                <a:srgbClr val="0BD0D9"/>
              </a:buClr>
              <a:buNone/>
            </a:pPr>
            <a:r>
              <a:rPr lang="en-US" dirty="0" smtClean="0"/>
              <a:t>	// Cleaning up code goes here</a:t>
            </a:r>
          </a:p>
          <a:p>
            <a:pPr lvl="1">
              <a:buClr>
                <a:srgbClr val="0BD0D9"/>
              </a:buClr>
              <a:buNone/>
            </a:pPr>
            <a:r>
              <a:rPr lang="en-US" dirty="0" smtClean="0"/>
              <a:t> }</a:t>
            </a:r>
            <a:endParaRPr lang="en-US" dirty="0" smtClean="0">
              <a:solidFill>
                <a:prstClr val="black"/>
              </a:solidFill>
            </a:endParaRPr>
          </a:p>
          <a:p>
            <a:pPr lvl="0">
              <a:buClr>
                <a:srgbClr val="0BD0D9"/>
              </a:buClr>
              <a:buNone/>
            </a:pPr>
            <a:r>
              <a:rPr lang="en-US" dirty="0" smtClean="0">
                <a:solidFill>
                  <a:prstClr val="black"/>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Destructors</a:t>
            </a:r>
            <a:endParaRPr lang="en-US" dirty="0"/>
          </a:p>
        </p:txBody>
      </p:sp>
      <p:sp>
        <p:nvSpPr>
          <p:cNvPr id="5" name="Content Placeholder 4"/>
          <p:cNvSpPr>
            <a:spLocks noGrp="1"/>
          </p:cNvSpPr>
          <p:nvPr>
            <p:ph sz="quarter" idx="1"/>
          </p:nvPr>
        </p:nvSpPr>
        <p:spPr/>
        <p:txBody>
          <a:bodyPr>
            <a:normAutofit/>
          </a:bodyPr>
          <a:lstStyle/>
          <a:p>
            <a:r>
              <a:rPr lang="en-US" dirty="0" smtClean="0"/>
              <a:t>The programmer has no control on when the destructor is going to be executed because this is determined by the Garbage Collector. </a:t>
            </a:r>
          </a:p>
          <a:p>
            <a:r>
              <a:rPr lang="en-US" dirty="0" smtClean="0"/>
              <a:t>The garbage collector checks for objects that are no longer being used by the application. It considers these objects eligible for destruction and reclaims their memory.</a:t>
            </a:r>
          </a:p>
          <a:p>
            <a:r>
              <a:rPr lang="en-US" smtClean="0"/>
              <a:t>Destructors are also called when the program exits.</a:t>
            </a:r>
            <a:endParaRPr lang="en-US" dirty="0" smtClean="0">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When a destructor executes what is happening behind the scenes is that the destructor implicitly calls the Object. Finalize method on the object's base class. Therefore, the preceding destructor code is implicitly translated to:</a:t>
            </a:r>
          </a:p>
          <a:p>
            <a:pPr>
              <a:buNone/>
            </a:pPr>
            <a:r>
              <a:rPr lang="en-US" dirty="0" smtClean="0"/>
              <a:t>	</a:t>
            </a:r>
          </a:p>
          <a:p>
            <a:pPr>
              <a:buNone/>
            </a:pPr>
            <a:r>
              <a:rPr lang="en-US" dirty="0" smtClean="0"/>
              <a:t>	</a:t>
            </a:r>
            <a:r>
              <a:rPr lang="en-US" dirty="0" smtClean="0">
                <a:solidFill>
                  <a:srgbClr val="C00000"/>
                </a:solidFill>
              </a:rPr>
              <a:t>protected override void Finalize() </a:t>
            </a:r>
          </a:p>
          <a:p>
            <a:pPr>
              <a:buNone/>
            </a:pPr>
            <a:r>
              <a:rPr lang="en-US" dirty="0" smtClean="0">
                <a:solidFill>
                  <a:srgbClr val="C00000"/>
                </a:solidFill>
              </a:rPr>
              <a:t>	{ </a:t>
            </a:r>
          </a:p>
          <a:p>
            <a:pPr>
              <a:buNone/>
            </a:pPr>
            <a:r>
              <a:rPr lang="en-US" dirty="0" smtClean="0">
                <a:solidFill>
                  <a:srgbClr val="C00000"/>
                </a:solidFill>
              </a:rPr>
              <a:t>	try </a:t>
            </a:r>
          </a:p>
          <a:p>
            <a:pPr>
              <a:buNone/>
            </a:pPr>
            <a:r>
              <a:rPr lang="en-US" dirty="0" smtClean="0">
                <a:solidFill>
                  <a:srgbClr val="C00000"/>
                </a:solidFill>
              </a:rPr>
              <a:t>	{ </a:t>
            </a:r>
          </a:p>
          <a:p>
            <a:pPr>
              <a:buNone/>
            </a:pPr>
            <a:r>
              <a:rPr lang="en-US" dirty="0" smtClean="0">
                <a:solidFill>
                  <a:srgbClr val="C00000"/>
                </a:solidFill>
              </a:rPr>
              <a:t>	// Cleaning up . </a:t>
            </a:r>
          </a:p>
          <a:p>
            <a:pPr>
              <a:buNone/>
            </a:pPr>
            <a:r>
              <a:rPr lang="en-US" dirty="0" smtClean="0">
                <a:solidFill>
                  <a:srgbClr val="C00000"/>
                </a:solidFill>
              </a:rPr>
              <a:t>	} </a:t>
            </a:r>
          </a:p>
          <a:p>
            <a:pPr>
              <a:buNone/>
            </a:pPr>
            <a:r>
              <a:rPr lang="en-US" dirty="0" smtClean="0">
                <a:solidFill>
                  <a:srgbClr val="C00000"/>
                </a:solidFill>
              </a:rPr>
              <a:t>	finally </a:t>
            </a:r>
          </a:p>
          <a:p>
            <a:pPr>
              <a:buNone/>
            </a:pPr>
            <a:r>
              <a:rPr lang="en-US" dirty="0" smtClean="0">
                <a:solidFill>
                  <a:srgbClr val="C00000"/>
                </a:solidFill>
              </a:rPr>
              <a:t>	{ </a:t>
            </a:r>
          </a:p>
          <a:p>
            <a:pPr>
              <a:buNone/>
            </a:pPr>
            <a:r>
              <a:rPr lang="en-US" dirty="0" smtClean="0">
                <a:solidFill>
                  <a:srgbClr val="C00000"/>
                </a:solidFill>
              </a:rPr>
              <a:t>	base. Finalize(); </a:t>
            </a:r>
          </a:p>
          <a:p>
            <a:pPr>
              <a:buNone/>
            </a:pPr>
            <a:r>
              <a:rPr lang="en-US" dirty="0" smtClean="0">
                <a:solidFill>
                  <a:srgbClr val="C00000"/>
                </a:solidFill>
              </a:rPr>
              <a:t>	} </a:t>
            </a:r>
          </a:p>
          <a:p>
            <a:pPr>
              <a:buNone/>
            </a:pPr>
            <a:r>
              <a:rPr lang="en-US" dirty="0" smtClean="0">
                <a:solidFill>
                  <a:srgbClr val="C00000"/>
                </a:solidFill>
              </a:rPr>
              <a:t>	}</a:t>
            </a:r>
            <a:endParaRPr lang="en-US"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sz="quarter" idx="1"/>
          </p:nvPr>
        </p:nvSpPr>
        <p:spPr/>
        <p:txBody>
          <a:bodyPr/>
          <a:lstStyle/>
          <a:p>
            <a:r>
              <a:rPr lang="en-US" b="1" dirty="0" smtClean="0"/>
              <a:t>Calling the garbage collector</a:t>
            </a:r>
          </a:p>
          <a:p>
            <a:r>
              <a:rPr lang="en-US" dirty="0" smtClean="0"/>
              <a:t>You can force the garbage collector to do clean up by calling the </a:t>
            </a:r>
            <a:r>
              <a:rPr lang="en-US" dirty="0" err="1" smtClean="0"/>
              <a:t>GC.Collect</a:t>
            </a:r>
            <a:r>
              <a:rPr lang="en-US" smtClean="0"/>
              <a:t>() </a:t>
            </a:r>
            <a:r>
              <a:rPr lang="en-US" dirty="0" smtClean="0"/>
              <a:t>method, but in most cases, this should be avoided because it may result in performance issues.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158</TotalTime>
  <Words>200</Words>
  <Application>Microsoft Office PowerPoint</Application>
  <PresentationFormat>On-screen Show (4:3)</PresentationFormat>
  <Paragraphs>36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Median</vt:lpstr>
      <vt:lpstr>Destructors</vt:lpstr>
      <vt:lpstr>Destructors</vt:lpstr>
      <vt:lpstr>Destructors</vt:lpstr>
      <vt:lpstr>Destructors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Destructors</dc:title>
  <dc:creator/>
  <cp:lastModifiedBy>santuparsi</cp:lastModifiedBy>
  <cp:revision>20</cp:revision>
  <dcterms:created xsi:type="dcterms:W3CDTF">2006-08-16T00:00:00Z</dcterms:created>
  <dcterms:modified xsi:type="dcterms:W3CDTF">2012-06-15T06:34:35Z</dcterms:modified>
</cp:coreProperties>
</file>