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  <p:sldId id="263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event </a:t>
            </a:r>
            <a:r>
              <a:rPr lang="en-US" dirty="0" smtClean="0"/>
              <a:t>is an action </a:t>
            </a:r>
            <a:r>
              <a:rPr lang="en-US" dirty="0" smtClean="0"/>
              <a:t>or occurrence, such as button clicks, mouse clicks, key presses, mouse movements etc.</a:t>
            </a:r>
          </a:p>
          <a:p>
            <a:r>
              <a:rPr lang="en-US" dirty="0" smtClean="0"/>
              <a:t>Applications can respond to evens when they occur.</a:t>
            </a:r>
            <a:endParaRPr lang="en-US" dirty="0" smtClean="0"/>
          </a:p>
          <a:p>
            <a:r>
              <a:rPr lang="en-US" dirty="0" smtClean="0"/>
              <a:t>Event and delegate are linked together. </a:t>
            </a:r>
          </a:p>
          <a:p>
            <a:r>
              <a:rPr lang="en-IN" dirty="0" smtClean="0"/>
              <a:t>Events are declared using delegates.</a:t>
            </a:r>
          </a:p>
          <a:p>
            <a:r>
              <a:rPr lang="en-US" dirty="0" smtClean="0"/>
              <a:t>The Delegate used to write up  an event is called 	</a:t>
            </a:r>
            <a:r>
              <a:rPr lang="en-IN" dirty="0" smtClean="0"/>
              <a:t>Event Handler delegate</a:t>
            </a:r>
          </a:p>
          <a:p>
            <a:r>
              <a:rPr lang="en-US" dirty="0" smtClean="0"/>
              <a:t> Event is a reference of delegate i.e. when event will be raised delegate will be called. when delegate will rise all associate event handlers[methods] will invokes.</a:t>
            </a:r>
          </a:p>
          <a:p>
            <a:r>
              <a:rPr lang="en-US" dirty="0" smtClean="0"/>
              <a:t>events are members of a class and are declared using the event keyword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event </a:t>
            </a:r>
            <a:r>
              <a:rPr lang="en-US" dirty="0" smtClean="0"/>
              <a:t>is an action </a:t>
            </a:r>
            <a:r>
              <a:rPr lang="en-US" dirty="0" smtClean="0"/>
              <a:t>or occurrence, such as button clicks, mouse clicks, key presses, mouse movements etc.</a:t>
            </a:r>
          </a:p>
          <a:p>
            <a:r>
              <a:rPr lang="en-US" dirty="0" smtClean="0"/>
              <a:t>Applications can respond to evens when they occur.</a:t>
            </a:r>
            <a:endParaRPr lang="en-US" dirty="0" smtClean="0"/>
          </a:p>
          <a:p>
            <a:r>
              <a:rPr lang="en-US" dirty="0" smtClean="0"/>
              <a:t>Event and delegate are linked together. </a:t>
            </a:r>
          </a:p>
          <a:p>
            <a:r>
              <a:rPr lang="en-IN" dirty="0" smtClean="0"/>
              <a:t>Events are declared using delegates.</a:t>
            </a:r>
          </a:p>
          <a:p>
            <a:r>
              <a:rPr lang="en-US" dirty="0" smtClean="0"/>
              <a:t>The Delegate used to write up  an event is called 	</a:t>
            </a:r>
            <a:r>
              <a:rPr lang="en-IN" dirty="0" smtClean="0"/>
              <a:t>Event Handler delegate</a:t>
            </a:r>
          </a:p>
          <a:p>
            <a:r>
              <a:rPr lang="en-US" dirty="0" smtClean="0"/>
              <a:t> Event is a reference of delegate i.e. when event will be raised delegate will be called. when delegate will rise all associate event handlers[methods] will invokes.</a:t>
            </a:r>
          </a:p>
          <a:p>
            <a:r>
              <a:rPr lang="en-US" dirty="0" smtClean="0"/>
              <a:t>events are members of a class and are declared using the event keyword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Declaration: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event</a:t>
            </a:r>
            <a:r>
              <a:rPr lang="en-US" dirty="0" smtClean="0"/>
              <a:t> eventhandler-delegate  event-name;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eventhandler-delegate </a:t>
            </a:r>
            <a:r>
              <a:rPr lang="en-US" dirty="0" smtClean="0"/>
              <a:t>is the name of the delegate used in event declaration.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event-name</a:t>
            </a:r>
            <a:r>
              <a:rPr lang="en-US" dirty="0" smtClean="0"/>
              <a:t> is the name of the event object</a:t>
            </a:r>
          </a:p>
          <a:p>
            <a:pPr lvl="1"/>
            <a:r>
              <a:rPr lang="en-US" dirty="0" smtClean="0"/>
              <a:t>Events can be declared as  static and instance</a:t>
            </a:r>
            <a:r>
              <a:rPr lang="en-US" dirty="0" smtClean="0"/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Once an event is declared, it must be associated with one or more event handlers before it can be raised. </a:t>
            </a:r>
          </a:p>
          <a:p>
            <a:r>
              <a:rPr lang="en-US" dirty="0" smtClean="0"/>
              <a:t>An event handler is nothing but a method that is called using a event</a:t>
            </a:r>
          </a:p>
          <a:p>
            <a:r>
              <a:rPr lang="en-US" dirty="0" smtClean="0"/>
              <a:t>The events are declared and raised in one class and associated with the event handlers using delegates with in the same class or other class.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Events are part of the class and the same class is use to publish events.</a:t>
            </a:r>
          </a:p>
          <a:p>
            <a:r>
              <a:rPr lang="en-US" dirty="0" smtClean="0"/>
              <a:t>The other classes can subscribe to these events.</a:t>
            </a:r>
          </a:p>
          <a:p>
            <a:r>
              <a:rPr lang="en-US" dirty="0" smtClean="0"/>
              <a:t>The following objects are used in the event model: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Publisher:</a:t>
            </a:r>
            <a:r>
              <a:rPr lang="en-US" dirty="0" smtClean="0"/>
              <a:t> Contains the definition of the event and delegate.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Subscriber:</a:t>
            </a:r>
            <a:r>
              <a:rPr lang="en-US" dirty="0" smtClean="0"/>
              <a:t> Accept the event and provides a handler to the event. The delegate of the publisher class invokes the method of the subscriber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figure shows the mechanism used by the publisher and subscriber objects.</a:t>
            </a:r>
          </a:p>
          <a:p>
            <a:endParaRPr lang="en-US" dirty="0"/>
          </a:p>
        </p:txBody>
      </p:sp>
      <p:pic>
        <p:nvPicPr>
          <p:cNvPr id="1026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239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events are provide with different eventhandler-delegate </a:t>
            </a:r>
          </a:p>
          <a:p>
            <a:r>
              <a:rPr lang="en-US" dirty="0" smtClean="0"/>
              <a:t>In .Net Framework all the eventhandler-delegates are provided with 2 parameters</a:t>
            </a:r>
          </a:p>
          <a:p>
            <a:r>
              <a:rPr lang="en-US" dirty="0" smtClean="0"/>
              <a:t>1st parameter is object type.</a:t>
            </a:r>
          </a:p>
          <a:p>
            <a:r>
              <a:rPr lang="en-US" dirty="0" smtClean="0"/>
              <a:t>2nd parameter will be class type.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delegate void </a:t>
            </a:r>
            <a:r>
              <a:rPr lang="en-US" sz="2000" dirty="0" smtClean="0">
                <a:solidFill>
                  <a:srgbClr val="2B91AF"/>
                </a:solidFill>
              </a:rPr>
              <a:t>EventHandler(</a:t>
            </a:r>
            <a:r>
              <a:rPr lang="en-US" sz="2000" dirty="0" smtClean="0">
                <a:solidFill>
                  <a:srgbClr val="0000FF"/>
                </a:solidFill>
              </a:rPr>
              <a:t>object sender, </a:t>
            </a:r>
            <a:r>
              <a:rPr lang="en-US" sz="2000" dirty="0" smtClean="0">
                <a:solidFill>
                  <a:srgbClr val="2B91AF"/>
                </a:solidFill>
              </a:rPr>
              <a:t>EventArgs e)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public delegate void </a:t>
            </a:r>
            <a:r>
              <a:rPr lang="en-US" sz="2000" dirty="0" smtClean="0">
                <a:solidFill>
                  <a:srgbClr val="2B91AF"/>
                </a:solidFill>
              </a:rPr>
              <a:t>CancelEventHandler(</a:t>
            </a:r>
            <a:r>
              <a:rPr lang="en-US" sz="2000" dirty="0" smtClean="0">
                <a:solidFill>
                  <a:srgbClr val="0000FF"/>
                </a:solidFill>
              </a:rPr>
              <a:t>object sender, </a:t>
            </a:r>
            <a:r>
              <a:rPr lang="en-US" sz="2000" dirty="0" smtClean="0">
                <a:solidFill>
                  <a:srgbClr val="2B91AF"/>
                </a:solidFill>
              </a:rPr>
              <a:t>CancelEventArgs e)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public delegate void </a:t>
            </a:r>
            <a:r>
              <a:rPr lang="en-US" sz="2000" dirty="0" smtClean="0">
                <a:solidFill>
                  <a:srgbClr val="2B91AF"/>
                </a:solidFill>
              </a:rPr>
              <a:t>KeyPressEventHandler(</a:t>
            </a:r>
            <a:r>
              <a:rPr lang="en-US" sz="2000" dirty="0" smtClean="0">
                <a:solidFill>
                  <a:srgbClr val="0000FF"/>
                </a:solidFill>
              </a:rPr>
              <a:t>object sender, </a:t>
            </a:r>
            <a:r>
              <a:rPr lang="en-US" sz="2000" dirty="0" smtClean="0">
                <a:solidFill>
                  <a:srgbClr val="2B91AF"/>
                </a:solidFill>
              </a:rPr>
              <a:t>KeyPressEventArgs e);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use???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/>
              <a:t>In  Windows Forms or Web application, the application subscribe to events raised by controls such as buttons and TextBoxes etc.</a:t>
            </a:r>
          </a:p>
          <a:p>
            <a:pPr>
              <a:lnSpc>
                <a:spcPct val="80000"/>
              </a:lnSpc>
            </a:pPr>
            <a:r>
              <a:rPr lang="en-IN" sz="2400" dirty="0" smtClean="0"/>
              <a:t>Events that have no EventHandlers are never called.</a:t>
            </a:r>
          </a:p>
          <a:p>
            <a:pPr>
              <a:lnSpc>
                <a:spcPct val="80000"/>
              </a:lnSpc>
            </a:pPr>
            <a:r>
              <a:rPr lang="en-IN" sz="2400" dirty="0" smtClean="0"/>
              <a:t>Events are typically used to single user actions such as button clicks or menu selections in graphical user interfaces.</a:t>
            </a:r>
          </a:p>
          <a:p>
            <a:pPr>
              <a:lnSpc>
                <a:spcPct val="80000"/>
              </a:lnSpc>
            </a:pPr>
            <a:r>
              <a:rPr lang="en-IN" sz="2400" dirty="0" smtClean="0"/>
              <a:t>When an event has multiple subscribers[event handlers], that event handlers are invoked simultaneous  when an event is raised. </a:t>
            </a:r>
          </a:p>
          <a:p>
            <a:endParaRPr lang="en-IN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use???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sz="2400" dirty="0" smtClean="0"/>
          </a:p>
          <a:p>
            <a:endParaRPr lang="en-US" dirty="0"/>
          </a:p>
        </p:txBody>
      </p:sp>
      <p:pic>
        <p:nvPicPr>
          <p:cNvPr id="1027" name="Picture 3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</TotalTime>
  <Words>411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Events</vt:lpstr>
      <vt:lpstr>Events</vt:lpstr>
      <vt:lpstr>Events</vt:lpstr>
      <vt:lpstr>Events</vt:lpstr>
      <vt:lpstr>Events</vt:lpstr>
      <vt:lpstr>Events</vt:lpstr>
      <vt:lpstr>Where we use???</vt:lpstr>
      <vt:lpstr>Where we use???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/>
  <cp:lastModifiedBy>santuparsi</cp:lastModifiedBy>
  <cp:revision>29</cp:revision>
  <dcterms:created xsi:type="dcterms:W3CDTF">2006-08-16T00:00:00Z</dcterms:created>
  <dcterms:modified xsi:type="dcterms:W3CDTF">2012-12-01T11:26:52Z</dcterms:modified>
</cp:coreProperties>
</file>