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Default value of reference type is null.</a:t>
            </a:r>
          </a:p>
          <a:p>
            <a:r>
              <a:rPr lang="en-US" dirty="0" smtClean="0"/>
              <a:t>By default value type can not accept null value and return null values because value type default value is 0</a:t>
            </a:r>
          </a:p>
          <a:p>
            <a:r>
              <a:rPr lang="en-US" dirty="0" smtClean="0"/>
              <a:t>C# 2.0 Introduces new Nullable Types which are value types but accept and return null values.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dirty="0" smtClean="0"/>
              <a:t>valuedatatype  ? variable name=null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&lt;</a:t>
            </a:r>
            <a:r>
              <a:rPr lang="en-US" smtClean="0"/>
              <a:t>valuedatatype</a:t>
            </a:r>
            <a:r>
              <a:rPr lang="en-US" dirty="0" smtClean="0"/>
              <a:t>&gt; variable name=null</a:t>
            </a:r>
          </a:p>
          <a:p>
            <a:pPr lvl="1"/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int ? i=null;</a:t>
            </a:r>
          </a:p>
          <a:p>
            <a:pPr lvl="1"/>
            <a:r>
              <a:rPr lang="en-US" dirty="0" smtClean="0"/>
              <a:t>Nullable&lt;double&gt; d=null;</a:t>
            </a:r>
          </a:p>
          <a:p>
            <a:pPr lvl="1"/>
            <a:r>
              <a:rPr lang="en-US" dirty="0" smtClean="0"/>
              <a:t>i= i??20 </a:t>
            </a:r>
          </a:p>
          <a:p>
            <a:pPr lvl="1"/>
            <a:r>
              <a:rPr lang="en-US" dirty="0" smtClean="0"/>
              <a:t>?? Operator returns right-hand side value when i value is null or else it returns left-hand side value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</TotalTime>
  <Words>91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Nullable Types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Nullable Types</dc:title>
  <dc:creator/>
  <cp:lastModifiedBy>santuparsi</cp:lastModifiedBy>
  <cp:revision>6</cp:revision>
  <dcterms:created xsi:type="dcterms:W3CDTF">2006-08-16T00:00:00Z</dcterms:created>
  <dcterms:modified xsi:type="dcterms:W3CDTF">2012-06-15T07:03:50Z</dcterms:modified>
</cp:coreProperties>
</file>