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56" r:id="rId2"/>
    <p:sldId id="276" r:id="rId3"/>
    <p:sldId id="275" r:id="rId4"/>
    <p:sldId id="258" r:id="rId5"/>
    <p:sldId id="259" r:id="rId6"/>
    <p:sldId id="280" r:id="rId7"/>
    <p:sldId id="266" r:id="rId8"/>
    <p:sldId id="279" r:id="rId9"/>
    <p:sldId id="260" r:id="rId10"/>
    <p:sldId id="273" r:id="rId11"/>
    <p:sldId id="274" r:id="rId12"/>
    <p:sldId id="261" r:id="rId13"/>
    <p:sldId id="262" r:id="rId14"/>
    <p:sldId id="263" r:id="rId15"/>
    <p:sldId id="264" r:id="rId16"/>
    <p:sldId id="272" r:id="rId17"/>
    <p:sldId id="265" r:id="rId18"/>
    <p:sldId id="268" r:id="rId19"/>
    <p:sldId id="269" r:id="rId20"/>
    <p:sldId id="270" r:id="rId21"/>
    <p:sldId id="271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5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DAA08-0AD6-4F4A-85DB-328247A0F7BB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77880-E91E-491D-9B83-18D30CA45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77880-E91E-491D-9B83-18D30CA451A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77880-E91E-491D-9B83-18D30CA451A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77880-E91E-491D-9B83-18D30CA451A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System.IO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System.IO Library is required when we work with files or file handling.</a:t>
            </a:r>
          </a:p>
          <a:p>
            <a:r>
              <a:rPr lang="en-US" dirty="0" smtClean="0"/>
              <a:t>Generally file handling is required</a:t>
            </a:r>
          </a:p>
          <a:p>
            <a:pPr lvl="1"/>
            <a:r>
              <a:rPr lang="en-US" dirty="0" smtClean="0"/>
              <a:t>Read data from files.</a:t>
            </a:r>
          </a:p>
          <a:p>
            <a:pPr lvl="1"/>
            <a:r>
              <a:rPr lang="en-US" dirty="0" smtClean="0"/>
              <a:t>Write data to the files.</a:t>
            </a:r>
          </a:p>
          <a:p>
            <a:pPr lvl="1"/>
            <a:r>
              <a:rPr lang="en-US" dirty="0" smtClean="0"/>
              <a:t>To find file Information</a:t>
            </a:r>
          </a:p>
          <a:p>
            <a:pPr lvl="1"/>
            <a:r>
              <a:rPr lang="en-US" dirty="0" smtClean="0"/>
              <a:t>To find drive information</a:t>
            </a:r>
          </a:p>
          <a:p>
            <a:pPr lvl="1"/>
            <a:r>
              <a:rPr lang="en-US" dirty="0" smtClean="0"/>
              <a:t>To find Directory information etc……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TextReader:</a:t>
            </a:r>
            <a:r>
              <a:rPr lang="en-US" b="1" dirty="0" smtClean="0"/>
              <a:t> TextReader</a:t>
            </a:r>
            <a:r>
              <a:rPr lang="en-US" dirty="0" smtClean="0"/>
              <a:t> use to read text characters from a file</a:t>
            </a:r>
          </a:p>
          <a:p>
            <a:r>
              <a:rPr lang="en-US" dirty="0" smtClean="0"/>
              <a:t>It is a Abstract class and Implemented by Stream Reader class</a:t>
            </a:r>
          </a:p>
          <a:p>
            <a:pPr lvl="1"/>
            <a:r>
              <a:rPr lang="en-US" dirty="0" smtClean="0"/>
              <a:t>string</a:t>
            </a:r>
            <a:r>
              <a:rPr lang="en-US" b="1" dirty="0" smtClean="0"/>
              <a:t> ReadLine():Reads only one line of data</a:t>
            </a:r>
          </a:p>
          <a:p>
            <a:pPr lvl="1"/>
            <a:r>
              <a:rPr lang="en-US" dirty="0" smtClean="0"/>
              <a:t>string</a:t>
            </a:r>
            <a:r>
              <a:rPr lang="en-US" b="1" dirty="0" smtClean="0"/>
              <a:t> ReadToEnd() :Reads all the lines of data</a:t>
            </a:r>
          </a:p>
          <a:p>
            <a:pPr lvl="1"/>
            <a:r>
              <a:rPr lang="en-US" dirty="0" err="1" smtClean="0"/>
              <a:t>int</a:t>
            </a:r>
            <a:r>
              <a:rPr lang="en-US" b="1" dirty="0" smtClean="0"/>
              <a:t> Peek():It Return the First char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TextWriter: use to write the data to the files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is a </a:t>
            </a:r>
            <a:r>
              <a:rPr lang="en-US" dirty="0" smtClean="0"/>
              <a:t>abstract </a:t>
            </a:r>
            <a:r>
              <a:rPr lang="en-US" dirty="0" smtClean="0"/>
              <a:t>class Implemented </a:t>
            </a:r>
            <a:r>
              <a:rPr lang="en-US" dirty="0" smtClean="0"/>
              <a:t>with StreamWriter class</a:t>
            </a:r>
          </a:p>
          <a:p>
            <a:r>
              <a:rPr lang="en-US" dirty="0" smtClean="0"/>
              <a:t>Write()-It write the data on the same line.</a:t>
            </a:r>
          </a:p>
          <a:p>
            <a:r>
              <a:rPr lang="en-US" dirty="0" smtClean="0"/>
              <a:t>WriteLine()-It write the data to new 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StreamReader:</a:t>
            </a:r>
            <a:r>
              <a:rPr lang="en-US" dirty="0" smtClean="0"/>
              <a:t> This class is used to read the data from the specified file.</a:t>
            </a:r>
          </a:p>
          <a:p>
            <a:r>
              <a:rPr lang="en-US" dirty="0" smtClean="0"/>
              <a:t>StreamReader class Inherited with TextReader Class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b="1" dirty="0" smtClean="0">
                <a:solidFill>
                  <a:srgbClr val="0000FF"/>
                </a:solidFill>
              </a:rPr>
              <a:t> StreamReader(string path);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When given path is not exist it raises </a:t>
            </a:r>
            <a:r>
              <a:rPr lang="en-US" sz="2800" b="1" i="1" dirty="0" smtClean="0">
                <a:solidFill>
                  <a:srgbClr val="C00000"/>
                </a:solidFill>
              </a:rPr>
              <a:t>“FilenotFoundException”</a:t>
            </a:r>
            <a:endParaRPr lang="en-US" sz="2800" i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	Methods: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Readline</a:t>
            </a:r>
            <a:r>
              <a:rPr lang="en-US" dirty="0" smtClean="0">
                <a:solidFill>
                  <a:srgbClr val="C00000"/>
                </a:solidFill>
              </a:rPr>
              <a:t>()-</a:t>
            </a:r>
            <a:r>
              <a:rPr lang="en-US" dirty="0" smtClean="0"/>
              <a:t>Reads a line of characters from the current stream and returns the data as a string. </a:t>
            </a:r>
          </a:p>
          <a:p>
            <a:pPr lvl="1">
              <a:buNone/>
            </a:pPr>
            <a:r>
              <a:rPr lang="en-US" dirty="0" smtClean="0"/>
              <a:t>						Or                                                it reads only one line of  text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ReadtoEnd</a:t>
            </a:r>
            <a:r>
              <a:rPr lang="en-US" dirty="0" smtClean="0">
                <a:solidFill>
                  <a:srgbClr val="C00000"/>
                </a:solidFill>
              </a:rPr>
              <a:t>()-</a:t>
            </a:r>
            <a:r>
              <a:rPr lang="en-US" dirty="0" smtClean="0"/>
              <a:t>Reads the stream from the current position to the end of the stream. </a:t>
            </a:r>
          </a:p>
          <a:p>
            <a:pPr lvl="1">
              <a:buNone/>
            </a:pPr>
            <a:r>
              <a:rPr lang="en-US" dirty="0" smtClean="0"/>
              <a:t>			or</a:t>
            </a:r>
          </a:p>
          <a:p>
            <a:pPr lvl="1">
              <a:buNone/>
            </a:pPr>
            <a:r>
              <a:rPr lang="en-US" dirty="0" smtClean="0"/>
              <a:t>	it reads all the text of the given file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Close()-</a:t>
            </a:r>
            <a:r>
              <a:rPr lang="en-US" dirty="0" smtClean="0"/>
              <a:t>close the </a:t>
            </a:r>
            <a:r>
              <a:rPr lang="en-US" dirty="0" err="1" smtClean="0"/>
              <a:t>StreamReader</a:t>
            </a:r>
            <a:r>
              <a:rPr lang="en-US" dirty="0" smtClean="0"/>
              <a:t>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Dispose()-to dispose the object.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Stream Writer:</a:t>
            </a:r>
            <a:r>
              <a:rPr lang="en-US" dirty="0" smtClean="0"/>
              <a:t> This class is used to write the data to the specified file.</a:t>
            </a:r>
          </a:p>
          <a:p>
            <a:r>
              <a:rPr lang="en-US" dirty="0" smtClean="0"/>
              <a:t>StreamWriter class Inherited with TextWriter Class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public</a:t>
            </a:r>
            <a:r>
              <a:rPr lang="en-US" sz="2800" b="1" dirty="0" smtClean="0">
                <a:solidFill>
                  <a:srgbClr val="0000FF"/>
                </a:solidFill>
              </a:rPr>
              <a:t> StreamWriter(string path):</a:t>
            </a:r>
          </a:p>
          <a:p>
            <a:r>
              <a:rPr lang="en-US" sz="1900" dirty="0" smtClean="0"/>
              <a:t>If Given path is not exist it will create a new file instead of rise exception</a:t>
            </a:r>
          </a:p>
          <a:p>
            <a:pPr>
              <a:buNone/>
            </a:pPr>
            <a:r>
              <a:rPr lang="en-US" dirty="0" smtClean="0"/>
              <a:t>	Methods: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Write(string</a:t>
            </a:r>
            <a:r>
              <a:rPr lang="en-US" b="1" dirty="0" smtClean="0">
                <a:solidFill>
                  <a:srgbClr val="C00000"/>
                </a:solidFill>
              </a:rPr>
              <a:t> value): </a:t>
            </a:r>
            <a:r>
              <a:rPr lang="en-US" dirty="0" smtClean="0"/>
              <a:t>It writes the text on same line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Write(char value):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WriteLine(string</a:t>
            </a:r>
            <a:r>
              <a:rPr lang="en-US" b="1" dirty="0" smtClean="0">
                <a:solidFill>
                  <a:srgbClr val="C00000"/>
                </a:solidFill>
              </a:rPr>
              <a:t> value): </a:t>
            </a:r>
            <a:r>
              <a:rPr lang="en-US" dirty="0" smtClean="0"/>
              <a:t>It writes the text on new line every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Buffer(): </a:t>
            </a:r>
            <a:r>
              <a:rPr lang="en-US" dirty="0" smtClean="0"/>
              <a:t>Clears all buffers for the current writer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DriveInfo: </a:t>
            </a:r>
            <a:r>
              <a:rPr lang="en-US" dirty="0" smtClean="0"/>
              <a:t>This class provides methods and properties to query for drive information. Use </a:t>
            </a:r>
            <a:r>
              <a:rPr lang="en-US" b="1" dirty="0" smtClean="0"/>
              <a:t>DriveInfo</a:t>
            </a:r>
            <a:r>
              <a:rPr lang="en-US" dirty="0" smtClean="0"/>
              <a:t> to determine what drives are available, and what type of drives they are. we can also query to determine the capacity and available free space on the drive.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GetDrives():</a:t>
            </a:r>
            <a:r>
              <a:rPr lang="en-US" dirty="0" smtClean="0"/>
              <a:t>it returns all the drives in the from of array of </a:t>
            </a:r>
            <a:r>
              <a:rPr lang="en-US" dirty="0" err="1" smtClean="0"/>
              <a:t>DriveInfo</a:t>
            </a:r>
            <a:r>
              <a:rPr lang="en-US" dirty="0" smtClean="0"/>
              <a:t> object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b="1" dirty="0" smtClean="0">
                <a:solidFill>
                  <a:srgbClr val="0000FF"/>
                </a:solidFill>
              </a:rPr>
              <a:t> static </a:t>
            </a:r>
            <a:r>
              <a:rPr lang="en-US" b="1" dirty="0" smtClean="0">
                <a:solidFill>
                  <a:srgbClr val="2B91AF"/>
                </a:solidFill>
              </a:rPr>
              <a:t>DriveInfo[] GetDrives();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DriveFormat:</a:t>
            </a:r>
            <a:r>
              <a:rPr lang="en-US" dirty="0" smtClean="0"/>
              <a:t>It Returns Drive format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b="1" dirty="0" smtClean="0">
                <a:solidFill>
                  <a:srgbClr val="0000FF"/>
                </a:solidFill>
              </a:rPr>
              <a:t> string DriveFormat { get; }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DriveType:</a:t>
            </a:r>
            <a:r>
              <a:rPr lang="en-US" dirty="0" smtClean="0"/>
              <a:t>Return the Drive type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2B91AF"/>
                </a:solidFill>
              </a:rPr>
              <a:t>DriveType DriveType { </a:t>
            </a:r>
            <a:r>
              <a:rPr lang="en-US" b="1" dirty="0" smtClean="0">
                <a:solidFill>
                  <a:srgbClr val="0000FF"/>
                </a:solidFill>
              </a:rPr>
              <a:t>get; }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Name:</a:t>
            </a:r>
            <a:r>
              <a:rPr lang="en-US" dirty="0" smtClean="0"/>
              <a:t>Returns the Name of the Drive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b="1" dirty="0" smtClean="0">
                <a:solidFill>
                  <a:srgbClr val="0000FF"/>
                </a:solidFill>
              </a:rPr>
              <a:t> string Name { get; }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TotalFreeSpace:</a:t>
            </a:r>
            <a:r>
              <a:rPr lang="en-US" dirty="0" smtClean="0"/>
              <a:t>It returns the total free size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b="1" dirty="0" smtClean="0">
                <a:solidFill>
                  <a:srgbClr val="0000FF"/>
                </a:solidFill>
              </a:rPr>
              <a:t> long TotalFreeSpace { get; }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TotalSize:</a:t>
            </a:r>
            <a:r>
              <a:rPr lang="en-US" dirty="0" smtClean="0"/>
              <a:t>Returns the total size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b="1" dirty="0" smtClean="0">
                <a:solidFill>
                  <a:srgbClr val="0000FF"/>
                </a:solidFill>
              </a:rPr>
              <a:t> long TotalSize { get; }</a:t>
            </a:r>
            <a:endParaRPr lang="en-US" b="1" dirty="0">
              <a:solidFill>
                <a:srgbClr val="0000FF"/>
              </a:solidFill>
            </a:endParaRPr>
          </a:p>
          <a:p>
            <a:pPr lvl="2"/>
            <a:r>
              <a:rPr lang="en-US" dirty="0" err="1" smtClean="0"/>
              <a:t>IsReady:it</a:t>
            </a:r>
            <a:r>
              <a:rPr lang="en-US" dirty="0" smtClean="0"/>
              <a:t> Returns true when drive is ready else it Returns false.</a:t>
            </a:r>
            <a:endParaRPr lang="en-US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Directory class: Exposes static methods for creating, moving, and enumerating through directories and subdirectories. This class cannot be inherited.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class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bool</a:t>
            </a:r>
            <a:r>
              <a:rPr lang="en-US" b="1" dirty="0" smtClean="0"/>
              <a:t> Exists(string path):</a:t>
            </a:r>
          </a:p>
          <a:p>
            <a:pPr lvl="1"/>
            <a:r>
              <a:rPr lang="en-US" dirty="0" smtClean="0"/>
              <a:t>DateTime</a:t>
            </a:r>
            <a:r>
              <a:rPr lang="en-US" b="1" dirty="0" smtClean="0"/>
              <a:t> GetCreationTime(string path):</a:t>
            </a:r>
          </a:p>
          <a:p>
            <a:pPr lvl="1"/>
            <a:r>
              <a:rPr lang="en-US" dirty="0" smtClean="0"/>
              <a:t>string</a:t>
            </a:r>
            <a:r>
              <a:rPr lang="en-US" b="1" dirty="0" smtClean="0"/>
              <a:t>[] GetDirectories(string path):</a:t>
            </a:r>
          </a:p>
          <a:p>
            <a:pPr lvl="1"/>
            <a:r>
              <a:rPr lang="en-US" dirty="0" smtClean="0"/>
              <a:t>string</a:t>
            </a:r>
            <a:r>
              <a:rPr lang="en-US" b="1" dirty="0" smtClean="0"/>
              <a:t>[] GetFiles(string path):</a:t>
            </a:r>
          </a:p>
          <a:p>
            <a:pPr lvl="1"/>
            <a:r>
              <a:rPr lang="en-US" dirty="0" smtClean="0"/>
              <a:t>CreateDirectory(string</a:t>
            </a:r>
            <a:r>
              <a:rPr lang="en-US" b="1" dirty="0" smtClean="0"/>
              <a:t> path):</a:t>
            </a:r>
          </a:p>
          <a:p>
            <a:pPr lvl="1"/>
            <a:r>
              <a:rPr lang="en-US" dirty="0" smtClean="0"/>
              <a:t>DateTime</a:t>
            </a:r>
            <a:r>
              <a:rPr lang="en-US" b="1" dirty="0" smtClean="0"/>
              <a:t> GetLastAccessTime(string path):</a:t>
            </a:r>
          </a:p>
          <a:p>
            <a:pPr lvl="1"/>
            <a:r>
              <a:rPr lang="en-US" dirty="0" smtClean="0"/>
              <a:t>DateTime  GetLastWriteTime(string</a:t>
            </a:r>
            <a:r>
              <a:rPr lang="en-US" b="1" dirty="0" smtClean="0"/>
              <a:t> path):</a:t>
            </a:r>
          </a:p>
          <a:p>
            <a:pPr lvl="1"/>
            <a:r>
              <a:rPr lang="en-US" dirty="0" smtClean="0"/>
              <a:t>string</a:t>
            </a:r>
            <a:r>
              <a:rPr lang="en-US" b="1" dirty="0" smtClean="0"/>
              <a:t>[] GetLogicalDrives():</a:t>
            </a:r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DirectoryInfo: </a:t>
            </a:r>
            <a:r>
              <a:rPr lang="en-US" dirty="0" smtClean="0"/>
              <a:t>Exposes instance methods for creating, moving, and enumerating through directories and subdirectories. This class cannot be inherited.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 public</a:t>
            </a:r>
            <a:r>
              <a:rPr lang="en-US" sz="2800" b="1" dirty="0" smtClean="0">
                <a:solidFill>
                  <a:srgbClr val="0000FF"/>
                </a:solidFill>
              </a:rPr>
              <a:t> DirectoryInfo(string path):Constructor</a:t>
            </a:r>
          </a:p>
          <a:p>
            <a:r>
              <a:rPr lang="en-US" sz="2000" dirty="0" smtClean="0"/>
              <a:t>DirectoryInfo</a:t>
            </a:r>
            <a:r>
              <a:rPr lang="en-US" sz="2000" b="1" dirty="0" smtClean="0"/>
              <a:t>[] GetDirectories():</a:t>
            </a:r>
          </a:p>
          <a:p>
            <a:r>
              <a:rPr lang="en-US" sz="2000" dirty="0" smtClean="0"/>
              <a:t>DirectoryInfo</a:t>
            </a:r>
            <a:r>
              <a:rPr lang="en-US" sz="2000" b="1" dirty="0" smtClean="0"/>
              <a:t>[] GetDirectories(string searchPattern)</a:t>
            </a:r>
          </a:p>
          <a:p>
            <a:r>
              <a:rPr lang="en-US" sz="2000" dirty="0" smtClean="0"/>
              <a:t>FileInfo</a:t>
            </a:r>
            <a:r>
              <a:rPr lang="en-US" sz="2000" b="1" dirty="0" smtClean="0"/>
              <a:t>[] GetFiles()</a:t>
            </a:r>
          </a:p>
          <a:p>
            <a:r>
              <a:rPr lang="en-US" sz="2000" dirty="0" smtClean="0"/>
              <a:t>FileInfo</a:t>
            </a:r>
            <a:r>
              <a:rPr lang="en-US" sz="2000" b="1" dirty="0" smtClean="0"/>
              <a:t>[] GetFiles(string searchPattern):</a:t>
            </a:r>
          </a:p>
          <a:p>
            <a:r>
              <a:rPr lang="en-US" sz="2000" dirty="0" smtClean="0"/>
              <a:t>void</a:t>
            </a:r>
            <a:r>
              <a:rPr lang="en-US" sz="2000" b="1" dirty="0" smtClean="0"/>
              <a:t> MoveTo(string destDirName)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Stream is a abstract class</a:t>
            </a:r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ReadByte()/WriteByte():read and write a single byte</a:t>
            </a:r>
          </a:p>
          <a:p>
            <a:pPr lvl="1"/>
            <a:r>
              <a:rPr lang="en-US" dirty="0" smtClean="0"/>
              <a:t>Read()/Write() :reads and writes a sequence of bytes</a:t>
            </a:r>
          </a:p>
          <a:p>
            <a:pPr lvl="1"/>
            <a:r>
              <a:rPr lang="en-US" dirty="0" smtClean="0"/>
              <a:t>Flush() :send any pending output to the device</a:t>
            </a:r>
          </a:p>
          <a:p>
            <a:pPr lvl="1"/>
            <a:r>
              <a:rPr lang="en-US" dirty="0" smtClean="0"/>
              <a:t>Seek():move the read/write pointer inside the stream</a:t>
            </a:r>
          </a:p>
          <a:p>
            <a:pPr lvl="1"/>
            <a:r>
              <a:rPr lang="en-US" dirty="0" smtClean="0"/>
              <a:t>Close() :frees resources associated with the stream</a:t>
            </a:r>
          </a:p>
          <a:p>
            <a:endParaRPr lang="en-US" dirty="0" smtClean="0"/>
          </a:p>
          <a:p>
            <a:r>
              <a:rPr lang="en-US" dirty="0" smtClean="0"/>
              <a:t>Stream class is implemented by following classes</a:t>
            </a:r>
          </a:p>
          <a:p>
            <a:r>
              <a:rPr lang="en-US" dirty="0" smtClean="0"/>
              <a:t>BufferedStream</a:t>
            </a:r>
          </a:p>
          <a:p>
            <a:r>
              <a:rPr lang="en-US" dirty="0" smtClean="0"/>
              <a:t>FileStream</a:t>
            </a:r>
          </a:p>
          <a:p>
            <a:r>
              <a:rPr lang="en-US" dirty="0" smtClean="0"/>
              <a:t>MemoryStream</a:t>
            </a:r>
          </a:p>
          <a:p>
            <a:r>
              <a:rPr lang="en-US" dirty="0" smtClean="0"/>
              <a:t>CryptoStream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FileStream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FileStream:</a:t>
            </a:r>
          </a:p>
          <a:p>
            <a:r>
              <a:rPr lang="en-US" dirty="0" smtClean="0"/>
              <a:t>FileStream implemented with stream class</a:t>
            </a:r>
          </a:p>
          <a:p>
            <a:r>
              <a:rPr lang="en-US" dirty="0" smtClean="0"/>
              <a:t>FileStream is having following constructors</a:t>
            </a:r>
          </a:p>
          <a:p>
            <a:pPr lvl="1"/>
            <a:r>
              <a:rPr lang="en-US" dirty="0" smtClean="0"/>
              <a:t>FileStream(string</a:t>
            </a:r>
            <a:r>
              <a:rPr lang="en-US" b="1" dirty="0" smtClean="0"/>
              <a:t> path, FileMode mode);</a:t>
            </a:r>
          </a:p>
          <a:p>
            <a:pPr lvl="1"/>
            <a:r>
              <a:rPr lang="en-US" dirty="0" smtClean="0"/>
              <a:t>FileStream(string</a:t>
            </a:r>
            <a:r>
              <a:rPr lang="en-US" b="1" dirty="0" smtClean="0"/>
              <a:t> path, FileMode mode, FileAccess access):</a:t>
            </a:r>
          </a:p>
          <a:p>
            <a:pPr lvl="1"/>
            <a:r>
              <a:rPr lang="en-US" dirty="0" smtClean="0"/>
              <a:t>FileStream(string</a:t>
            </a:r>
            <a:r>
              <a:rPr lang="en-US" b="1" dirty="0" smtClean="0"/>
              <a:t> path, FileMode mode, FileAccess access, FileShare share)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FileMode Description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95809" y="1371600"/>
            <a:ext cx="815238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System.IO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C# performs file handling through streams.</a:t>
            </a:r>
          </a:p>
          <a:p>
            <a:r>
              <a:rPr lang="en-US" dirty="0" smtClean="0"/>
              <a:t>A Stream is nothing but group of bytes or chars.</a:t>
            </a:r>
          </a:p>
          <a:p>
            <a:r>
              <a:rPr lang="en-US" dirty="0" smtClean="0"/>
              <a:t>Stream is Required when we Transfer the data from server to client and client to server over Network </a:t>
            </a:r>
          </a:p>
          <a:p>
            <a:pPr>
              <a:buNone/>
            </a:pPr>
            <a:r>
              <a:rPr lang="en-US" dirty="0" smtClean="0"/>
              <a:t>			Or</a:t>
            </a:r>
          </a:p>
          <a:p>
            <a:r>
              <a:rPr lang="en-US" dirty="0" smtClean="0"/>
              <a:t>Flow of data from source to sink</a:t>
            </a:r>
          </a:p>
          <a:p>
            <a:r>
              <a:rPr lang="en-US" dirty="0" smtClean="0"/>
              <a:t>Types of Streams.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Character Stream:</a:t>
            </a:r>
            <a:r>
              <a:rPr lang="en-US" dirty="0" smtClean="0"/>
              <a:t> we can read  and write the data in the form of Character stream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Byte Stream:</a:t>
            </a:r>
            <a:r>
              <a:rPr lang="en-US" dirty="0" smtClean="0"/>
              <a:t> we can read and write the data in the form of Byte stream.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share &amp; File Access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733800"/>
            <a:ext cx="815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371600"/>
            <a:ext cx="807561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Members of FileStream:</a:t>
            </a:r>
          </a:p>
          <a:p>
            <a:pPr lvl="1"/>
            <a:r>
              <a:rPr lang="en-US" dirty="0" smtClean="0"/>
              <a:t>bool</a:t>
            </a:r>
            <a:r>
              <a:rPr lang="en-US" b="1" dirty="0" smtClean="0"/>
              <a:t> CanRead:</a:t>
            </a:r>
            <a:r>
              <a:rPr lang="en-US" dirty="0" smtClean="0"/>
              <a:t> Gets a value indicating whether the current stream supports reading</a:t>
            </a:r>
          </a:p>
          <a:p>
            <a:pPr lvl="1"/>
            <a:r>
              <a:rPr lang="en-US" dirty="0" smtClean="0"/>
              <a:t>bool</a:t>
            </a:r>
            <a:r>
              <a:rPr lang="en-US" b="1" dirty="0" smtClean="0"/>
              <a:t> CanWrite:</a:t>
            </a:r>
            <a:r>
              <a:rPr lang="en-US" dirty="0" smtClean="0"/>
              <a:t> Gets a value indicating whether the current stream supports writing.</a:t>
            </a:r>
          </a:p>
          <a:p>
            <a:pPr lvl="1"/>
            <a:r>
              <a:rPr lang="en-US" dirty="0" smtClean="0"/>
              <a:t>long</a:t>
            </a:r>
            <a:r>
              <a:rPr lang="en-US" b="1" dirty="0" smtClean="0"/>
              <a:t> Length:</a:t>
            </a:r>
            <a:r>
              <a:rPr lang="en-US" dirty="0" smtClean="0"/>
              <a:t> Gets the length in bytes of the stream.</a:t>
            </a:r>
          </a:p>
          <a:p>
            <a:pPr lvl="1"/>
            <a:r>
              <a:rPr lang="en-US" dirty="0" smtClean="0"/>
              <a:t>string</a:t>
            </a:r>
            <a:r>
              <a:rPr lang="en-US" b="1" dirty="0" smtClean="0"/>
              <a:t> Name:</a:t>
            </a:r>
            <a:r>
              <a:rPr lang="en-US" dirty="0" smtClean="0"/>
              <a:t> Gets the name of the </a:t>
            </a:r>
            <a:r>
              <a:rPr lang="en-US" b="1" dirty="0" smtClean="0"/>
              <a:t>FileStream</a:t>
            </a:r>
            <a:r>
              <a:rPr lang="en-US" dirty="0" smtClean="0"/>
              <a:t> that was passed to the constructor.</a:t>
            </a:r>
          </a:p>
          <a:p>
            <a:pPr lvl="1"/>
            <a:r>
              <a:rPr lang="en-US" dirty="0" smtClean="0"/>
              <a:t>Close(): Closes the current stream and releases any resources (such as sockets and file handles) associated with the current stream. </a:t>
            </a:r>
          </a:p>
          <a:p>
            <a:pPr lvl="1"/>
            <a:r>
              <a:rPr lang="en-US" dirty="0" smtClean="0"/>
              <a:t>Flush(): Clears all buffers for this stream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458200" cy="349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System.IO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To work with Streams C# defines both byte and stream classes. With Stream classes we can</a:t>
            </a:r>
          </a:p>
          <a:p>
            <a:pPr lvl="1"/>
            <a:r>
              <a:rPr lang="en-US" dirty="0" smtClean="0"/>
              <a:t>	write the data to the files.</a:t>
            </a:r>
          </a:p>
          <a:p>
            <a:pPr lvl="1"/>
            <a:r>
              <a:rPr lang="en-US" dirty="0" smtClean="0"/>
              <a:t>    read the data from files.</a:t>
            </a:r>
          </a:p>
          <a:p>
            <a:pPr lvl="0"/>
            <a:r>
              <a:rPr lang="en-US" dirty="0" smtClean="0"/>
              <a:t>All the Stream classes are defined from System.IO namespace.	</a:t>
            </a:r>
          </a:p>
          <a:p>
            <a:pPr lvl="0"/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2000" y="4475480"/>
          <a:ext cx="23622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 Stream classes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File</a:t>
                      </a:r>
                    </a:p>
                    <a:p>
                      <a:pPr lvl="1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FileInfo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  <a:p>
                      <a:pPr lvl="1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TextReader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  <a:p>
                      <a:pPr lvl="1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TextWriter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  <a:p>
                      <a:pPr lvl="1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StreamReader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  <a:p>
                      <a:pPr lvl="1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StreamWriter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276600" y="4495800"/>
          <a:ext cx="24384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 Stream classes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Stream</a:t>
                      </a:r>
                    </a:p>
                    <a:p>
                      <a:pPr lvl="1"/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FileStream</a:t>
                      </a:r>
                    </a:p>
                    <a:p>
                      <a:pPr lvl="1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BinaryReader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  <a:p>
                      <a:pPr lvl="1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BInaryWriter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19800" y="4495800"/>
          <a:ext cx="2514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Drive Info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DriveInfo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  <a:p>
                      <a:pPr lvl="1"/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Directory</a:t>
                      </a:r>
                    </a:p>
                    <a:p>
                      <a:pPr lvl="1"/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Directory info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class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File: It is a static class Provides static methods for </a:t>
            </a:r>
          </a:p>
          <a:p>
            <a:pPr lvl="2"/>
            <a:r>
              <a:rPr lang="en-US" dirty="0" smtClean="0"/>
              <a:t>Read the data from files</a:t>
            </a:r>
          </a:p>
          <a:p>
            <a:pPr lvl="2"/>
            <a:r>
              <a:rPr lang="en-US" dirty="0" smtClean="0"/>
              <a:t>Write the data to the files</a:t>
            </a:r>
          </a:p>
          <a:p>
            <a:pPr lvl="2"/>
            <a:r>
              <a:rPr lang="en-US" dirty="0" smtClean="0"/>
              <a:t>Rename the files</a:t>
            </a:r>
          </a:p>
          <a:p>
            <a:pPr lvl="2"/>
            <a:r>
              <a:rPr lang="en-US" dirty="0" smtClean="0"/>
              <a:t>Delete the files</a:t>
            </a:r>
          </a:p>
          <a:p>
            <a:pPr lvl="2"/>
            <a:r>
              <a:rPr lang="en-US" dirty="0" smtClean="0"/>
              <a:t>Create the files</a:t>
            </a:r>
          </a:p>
          <a:p>
            <a:pPr lvl="2"/>
            <a:r>
              <a:rPr lang="en-US" dirty="0" smtClean="0"/>
              <a:t>Moving the files</a:t>
            </a:r>
          </a:p>
          <a:p>
            <a:pPr lvl="2"/>
            <a:r>
              <a:rPr lang="en-US" dirty="0" smtClean="0"/>
              <a:t>Open the files</a:t>
            </a:r>
          </a:p>
          <a:p>
            <a:pPr lvl="1">
              <a:buNone/>
            </a:pPr>
            <a:r>
              <a:rPr lang="en-US" dirty="0" smtClean="0"/>
              <a:t>Methods: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0000FF"/>
                </a:solidFill>
              </a:rPr>
              <a:t>bool</a:t>
            </a:r>
            <a:r>
              <a:rPr lang="en-US" b="1" dirty="0" smtClean="0">
                <a:solidFill>
                  <a:srgbClr val="0000FF"/>
                </a:solidFill>
              </a:rPr>
              <a:t> Exists(string path):I</a:t>
            </a:r>
            <a:r>
              <a:rPr lang="en-US" dirty="0" smtClean="0"/>
              <a:t>t checks specified file path exist or not it returns Boolean value.</a:t>
            </a:r>
          </a:p>
          <a:p>
            <a:pPr lvl="1">
              <a:buFontTx/>
              <a:buChar char="-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Delete(string path):Delete given file.</a:t>
            </a:r>
          </a:p>
          <a:p>
            <a:r>
              <a:rPr lang="en-US" dirty="0" smtClean="0"/>
              <a:t> Move(string </a:t>
            </a:r>
            <a:r>
              <a:rPr lang="en-US" dirty="0" err="1" smtClean="0"/>
              <a:t>sourceFileName</a:t>
            </a:r>
            <a:r>
              <a:rPr lang="en-US" dirty="0" smtClean="0"/>
              <a:t>, string </a:t>
            </a:r>
            <a:r>
              <a:rPr lang="en-US" dirty="0" err="1" smtClean="0"/>
              <a:t>destFileName</a:t>
            </a:r>
            <a:r>
              <a:rPr lang="en-US" dirty="0" smtClean="0"/>
              <a:t>): It Renames source file into destination file</a:t>
            </a:r>
          </a:p>
          <a:p>
            <a:r>
              <a:rPr lang="en-US" dirty="0" smtClean="0"/>
              <a:t> Create(string path) :To creates new file</a:t>
            </a:r>
          </a:p>
          <a:p>
            <a:r>
              <a:rPr lang="en-US" dirty="0" smtClean="0"/>
              <a:t>Copy(string </a:t>
            </a:r>
            <a:r>
              <a:rPr lang="en-US" dirty="0" err="1" smtClean="0"/>
              <a:t>sourceFileName</a:t>
            </a:r>
            <a:r>
              <a:rPr lang="en-US" dirty="0" smtClean="0"/>
              <a:t>, string </a:t>
            </a:r>
            <a:r>
              <a:rPr lang="en-US" dirty="0" err="1" smtClean="0"/>
              <a:t>destFileName</a:t>
            </a:r>
            <a:r>
              <a:rPr lang="en-US" dirty="0" smtClean="0"/>
              <a:t>): It copies from source file to destination file.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WriteAllText</a:t>
            </a:r>
            <a:r>
              <a:rPr lang="en-US" dirty="0" smtClean="0"/>
              <a:t>(string path, string contents): it write new content to the file. It overrides the existing content</a:t>
            </a:r>
          </a:p>
          <a:p>
            <a:r>
              <a:rPr lang="en-US" dirty="0" err="1" smtClean="0"/>
              <a:t>WriteAllLines</a:t>
            </a:r>
            <a:r>
              <a:rPr lang="en-US" dirty="0" smtClean="0"/>
              <a:t>(string path, string[] contents):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AppendAllText(string path, string contents):Append the content to specified path</a:t>
            </a:r>
          </a:p>
          <a:p>
            <a:r>
              <a:rPr lang="en-US" smtClean="0"/>
              <a:t>string ReadAllText(string path): It reads all the text from the given file path.</a:t>
            </a:r>
          </a:p>
          <a:p>
            <a:r>
              <a:rPr lang="en-US" smtClean="0"/>
              <a:t>string[] ReadAllLines(string path):</a:t>
            </a:r>
          </a:p>
          <a:p>
            <a:r>
              <a:rPr lang="en-US" smtClean="0"/>
              <a:t>byte[] ReadAllBytes(string path)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Open(string</a:t>
            </a:r>
            <a:r>
              <a:rPr lang="en-US" sz="2000" b="1" dirty="0" smtClean="0"/>
              <a:t> path, FileMode mode):</a:t>
            </a:r>
          </a:p>
          <a:p>
            <a:r>
              <a:rPr lang="en-US" sz="2000" dirty="0" smtClean="0"/>
              <a:t>Open(string</a:t>
            </a:r>
            <a:r>
              <a:rPr lang="en-US" sz="2000" b="1" dirty="0" smtClean="0"/>
              <a:t> path, FileMode mode, FileAccess access):</a:t>
            </a:r>
          </a:p>
          <a:p>
            <a:r>
              <a:rPr lang="en-US" sz="2000" dirty="0" smtClean="0"/>
              <a:t>Open(string</a:t>
            </a:r>
            <a:r>
              <a:rPr lang="en-US" sz="2000" b="1" dirty="0" smtClean="0"/>
              <a:t> path, FileMode mode, FileAccess access, FileShare share):</a:t>
            </a:r>
          </a:p>
          <a:p>
            <a:pPr lvl="1"/>
            <a:r>
              <a:rPr lang="en-US" sz="1800" dirty="0" smtClean="0"/>
              <a:t>FileMode,FileAccess and FileShare are Enums.</a:t>
            </a:r>
            <a:endParaRPr lang="en-US" sz="1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5809" y="3048000"/>
            <a:ext cx="815238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share &amp; File Access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733800"/>
            <a:ext cx="815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371600"/>
            <a:ext cx="807561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FileInfo:</a:t>
            </a:r>
            <a:r>
              <a:rPr lang="en-US" dirty="0" smtClean="0"/>
              <a:t> Provides instance methods for the creation, copying, deletion, moving, and opening of files. This is a Sealed class so  cannot be inherited. </a:t>
            </a:r>
          </a:p>
          <a:p>
            <a:r>
              <a:rPr lang="en-US" dirty="0" smtClean="0"/>
              <a:t>FileInfo Implemented with </a:t>
            </a:r>
            <a:r>
              <a:rPr lang="en-US" dirty="0" smtClean="0">
                <a:solidFill>
                  <a:srgbClr val="0070C0"/>
                </a:solidFill>
              </a:rPr>
              <a:t>FileSystemInfo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Declaration: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FileInfo f=new FileInfo (filename)</a:t>
            </a:r>
          </a:p>
          <a:p>
            <a:pPr lvl="1">
              <a:buNone/>
            </a:pPr>
            <a:r>
              <a:rPr lang="en-US" dirty="0" smtClean="0"/>
              <a:t>Properties: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Exist-</a:t>
            </a:r>
            <a:r>
              <a:rPr lang="en-US" dirty="0" smtClean="0">
                <a:solidFill>
                  <a:srgbClr val="C00000"/>
                </a:solidFill>
              </a:rPr>
              <a:t>It Returns true when given file is exists  else returns false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Extension-</a:t>
            </a:r>
            <a:r>
              <a:rPr lang="en-US" dirty="0" smtClean="0">
                <a:solidFill>
                  <a:srgbClr val="C00000"/>
                </a:solidFill>
              </a:rPr>
              <a:t>Returns extension the given file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Name-</a:t>
            </a:r>
            <a:r>
              <a:rPr lang="en-US" dirty="0" smtClean="0">
                <a:solidFill>
                  <a:srgbClr val="C00000"/>
                </a:solidFill>
              </a:rPr>
              <a:t>Return the name of the file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Fullname-</a:t>
            </a:r>
            <a:r>
              <a:rPr lang="en-US" dirty="0" smtClean="0">
                <a:solidFill>
                  <a:srgbClr val="C00000"/>
                </a:solidFill>
              </a:rPr>
              <a:t>Return the full name of the file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Length-</a:t>
            </a:r>
            <a:r>
              <a:rPr lang="en-US" dirty="0" smtClean="0">
                <a:solidFill>
                  <a:srgbClr val="C00000"/>
                </a:solidFill>
              </a:rPr>
              <a:t>Return the length of the file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Lastwirtetime-</a:t>
            </a:r>
            <a:r>
              <a:rPr lang="en-US" dirty="0" smtClean="0">
                <a:solidFill>
                  <a:srgbClr val="C00000"/>
                </a:solidFill>
              </a:rPr>
              <a:t>Return the last modified time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Lastaccesstime-</a:t>
            </a:r>
            <a:r>
              <a:rPr lang="en-US" dirty="0" smtClean="0">
                <a:solidFill>
                  <a:srgbClr val="C00000"/>
                </a:solidFill>
              </a:rPr>
              <a:t>Retrun the last access time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Isreadonly-</a:t>
            </a:r>
            <a:r>
              <a:rPr lang="en-US" dirty="0" smtClean="0">
                <a:solidFill>
                  <a:srgbClr val="C00000"/>
                </a:solidFill>
              </a:rPr>
              <a:t>return true given file is read only else false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Creationtime – </a:t>
            </a:r>
            <a:r>
              <a:rPr lang="en-US" dirty="0" smtClean="0">
                <a:solidFill>
                  <a:srgbClr val="C00000"/>
                </a:solidFill>
              </a:rPr>
              <a:t>Return creation time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2224</TotalTime>
  <Words>1084</Words>
  <Application>Microsoft Office PowerPoint</Application>
  <PresentationFormat>On-screen Show (4:3)</PresentationFormat>
  <Paragraphs>187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Median</vt:lpstr>
      <vt:lpstr>System.IO</vt:lpstr>
      <vt:lpstr>System.IO</vt:lpstr>
      <vt:lpstr>Classes in System.IO</vt:lpstr>
      <vt:lpstr>File class</vt:lpstr>
      <vt:lpstr>File class</vt:lpstr>
      <vt:lpstr>File class</vt:lpstr>
      <vt:lpstr>File class</vt:lpstr>
      <vt:lpstr>File share &amp; File Access</vt:lpstr>
      <vt:lpstr>File Info</vt:lpstr>
      <vt:lpstr>Text Reader</vt:lpstr>
      <vt:lpstr>TextWriter</vt:lpstr>
      <vt:lpstr>StreamReader</vt:lpstr>
      <vt:lpstr>Stream Write</vt:lpstr>
      <vt:lpstr>DriveInfo</vt:lpstr>
      <vt:lpstr>Directory Class</vt:lpstr>
      <vt:lpstr>DirectoryInfo</vt:lpstr>
      <vt:lpstr>Stream class</vt:lpstr>
      <vt:lpstr>FileStream class</vt:lpstr>
      <vt:lpstr>FileMode Description</vt:lpstr>
      <vt:lpstr>File share &amp; File Access</vt:lpstr>
      <vt:lpstr>FileStream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FileHandling</dc:title>
  <dc:creator/>
  <cp:lastModifiedBy>santuparsi</cp:lastModifiedBy>
  <cp:revision>163</cp:revision>
  <dcterms:created xsi:type="dcterms:W3CDTF">2006-08-16T00:00:00Z</dcterms:created>
  <dcterms:modified xsi:type="dcterms:W3CDTF">2012-06-28T08:16:12Z</dcterms:modified>
</cp:coreProperties>
</file>