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AF2F4-B50D-466C-9F07-69F1423B4154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3658-12FE-494B-B60E-705933E7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8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4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02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43658-12FE-494B-B60E-705933E7F7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6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0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1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8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EA89C5-FA34-4EEA-816D-F26755BFAFE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E23AA-C94C-42F1-9339-34E6895C96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56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f_keyword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is a popular programming language. It was created by Guido van Rossum, and released in 1991.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is an interpreted programming language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Python file extension.py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1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 names are case-sensitive.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"Sally"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#A will not overwrite 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A variable can have a short name (like x and y) or a more descriptive name (age,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carname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total_volume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). Rules for Python variables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name must start with a letter or the underscore character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name cannot start with a 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name can only contain alpha-numeric characters and underscores (A-z, 0-9, and _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 names are case-sensitive (age, Age and AGE are three different variables)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name cannot be any of the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3"/>
              </a:rPr>
              <a:t>Python keywords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Names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Legal variable names: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MYVAR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myvar2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Illegal variable names: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2myvar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my-var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 var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Names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Camel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Each word, except the first, starts with a capital letter: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myVariableName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Pascal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Each word starts with a capital letter: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MyVariableName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"John“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Snake Case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Each word is separated by an underscore character: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my_variable_name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"John"</a:t>
            </a: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6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Names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allows you to assign values to multiple variables in one line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x, y, z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"Cherry“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allows you to assign the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value to multiple variables in one line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 y = z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"Orange“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Unpack a Collection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you have a collection of values in a list, tuple etc. Python allows you to extract the values into variables. This is called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unpacking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.</a:t>
            </a:r>
            <a:endParaRPr lang="en-US" dirty="0">
              <a:solidFill>
                <a:srgbClr val="A52A2A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/>
            <a:r>
              <a:rPr lang="fr-F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Unpack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fruits = [</a:t>
            </a:r>
            <a:r>
              <a:rPr lang="fr-F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b="0" i="0" dirty="0" err="1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apple</a:t>
            </a:r>
            <a:r>
              <a:rPr lang="fr-F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"banana"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fr-FR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"cherry"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b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x, y, z = fruits</a:t>
            </a:r>
            <a:b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b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(y)</a:t>
            </a:r>
            <a:b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(z)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7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 Names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Output Variables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Python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function is often used to output variables.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"Python is awesome"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 the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function, you output multiple variables, separated by a comma: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"Python"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"is"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z)</a:t>
            </a:r>
            <a:endParaRPr lang="fr-F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E7E9EB"/>
                </a:highlight>
                <a:latin typeface="Consolas" panose="020B0609020204030204" pitchFamily="49" charset="0"/>
              </a:rPr>
              <a:t>In the print() function, when you try to combine a string and a number with the + operator, Python will give you an error: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= </a:t>
            </a:r>
            <a:r>
              <a:rPr lang="es-E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s-ES" dirty="0"/>
            </a:br>
            <a:r>
              <a:rPr lang="es-ES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 + y)</a:t>
            </a: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has the following data types built-in by default, in these categories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BEBE48-FAB7-0125-D699-ABED8E5FA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48191"/>
              </p:ext>
            </p:extLst>
          </p:nvPr>
        </p:nvGraphicFramePr>
        <p:xfrm>
          <a:off x="1498600" y="2492828"/>
          <a:ext cx="9768114" cy="352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057">
                  <a:extLst>
                    <a:ext uri="{9D8B030D-6E8A-4147-A177-3AD203B41FA5}">
                      <a16:colId xmlns:a16="http://schemas.microsoft.com/office/drawing/2014/main" val="227958286"/>
                    </a:ext>
                  </a:extLst>
                </a:gridCol>
                <a:gridCol w="4884057">
                  <a:extLst>
                    <a:ext uri="{9D8B030D-6E8A-4147-A177-3AD203B41FA5}">
                      <a16:colId xmlns:a16="http://schemas.microsoft.com/office/drawing/2014/main" val="335066658"/>
                    </a:ext>
                  </a:extLst>
                </a:gridCol>
              </a:tblGrid>
              <a:tr h="382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34356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 Type: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17271499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Numeric Types: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int, float, complex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8760015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Sequence Types: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list, tuple, 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25820429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95281905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 Types: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set, frozenset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90684515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 Type: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10838627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Binary Types: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bytes, bytearray, memoryview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917993485"/>
                  </a:ext>
                </a:extLst>
              </a:tr>
              <a:tr h="3932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None Type: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NoneType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024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98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1454"/>
          </a:xfrm>
        </p:spPr>
        <p:txBody>
          <a:bodyPr/>
          <a:lstStyle/>
          <a:p>
            <a:r>
              <a:rPr lang="en-US" dirty="0"/>
              <a:t>Python Data Types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 Python, the data type is set when you assign a value to a variable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0639D-3AF4-8346-9B31-AB3DF00D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43680"/>
              </p:ext>
            </p:extLst>
          </p:nvPr>
        </p:nvGraphicFramePr>
        <p:xfrm>
          <a:off x="438555" y="2435255"/>
          <a:ext cx="5894753" cy="352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2554297879"/>
                    </a:ext>
                  </a:extLst>
                </a:gridCol>
                <a:gridCol w="1478328">
                  <a:extLst>
                    <a:ext uri="{9D8B030D-6E8A-4147-A177-3AD203B41FA5}">
                      <a16:colId xmlns:a16="http://schemas.microsoft.com/office/drawing/2014/main" val="27676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64567339"/>
                  </a:ext>
                </a:extLst>
              </a:tr>
              <a:tr h="51767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"Hello World"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723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20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57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20.5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149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1j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91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["apple", "banana", "cherry"]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8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("apple", "banana", "cherry")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tuple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06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66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{"name" : "John", "age" : 36}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882328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50639D-3AF4-8346-9B31-AB3DF00D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92116"/>
              </p:ext>
            </p:extLst>
          </p:nvPr>
        </p:nvGraphicFramePr>
        <p:xfrm>
          <a:off x="6257107" y="2435255"/>
          <a:ext cx="5640979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099">
                  <a:extLst>
                    <a:ext uri="{9D8B030D-6E8A-4147-A177-3AD203B41FA5}">
                      <a16:colId xmlns:a16="http://schemas.microsoft.com/office/drawing/2014/main" val="2554297879"/>
                    </a:ext>
                  </a:extLst>
                </a:gridCol>
                <a:gridCol w="1250880">
                  <a:extLst>
                    <a:ext uri="{9D8B030D-6E8A-4147-A177-3AD203B41FA5}">
                      <a16:colId xmlns:a16="http://schemas.microsoft.com/office/drawing/2014/main" val="27676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6456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{"apple", "banana", "cherry"}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888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frozenset({"apple", "banana", "cherry"})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frozenset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57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True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149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b"Hello"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91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bytearray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8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memoryview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06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x = None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NoneType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662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9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145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Data Types Cont.. Setting the Specific Data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you want to specify the data type, you can use the following constructor functions: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000000"/>
              </a:solidFill>
              <a:effectLst/>
              <a:highlight>
                <a:srgbClr val="E7E9EB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0639D-3AF4-8346-9B31-AB3DF00D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95419"/>
              </p:ext>
            </p:extLst>
          </p:nvPr>
        </p:nvGraphicFramePr>
        <p:xfrm>
          <a:off x="438555" y="2609426"/>
          <a:ext cx="5894753" cy="407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2554297879"/>
                    </a:ext>
                  </a:extLst>
                </a:gridCol>
                <a:gridCol w="1478328">
                  <a:extLst>
                    <a:ext uri="{9D8B030D-6E8A-4147-A177-3AD203B41FA5}">
                      <a16:colId xmlns:a16="http://schemas.microsoft.com/office/drawing/2014/main" val="27676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64567339"/>
                  </a:ext>
                </a:extLst>
              </a:tr>
              <a:tr h="5176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str("Hello World")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723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int(20)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57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float(20.5)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149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complex(1j)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complex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91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list(("apple", "banana", "cherry"))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8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tuple(("apple", "banana", "cherry"))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tuple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06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66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str("Hello World")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882328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50639D-3AF4-8346-9B31-AB3DF00D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79819"/>
              </p:ext>
            </p:extLst>
          </p:nvPr>
        </p:nvGraphicFramePr>
        <p:xfrm>
          <a:off x="6333308" y="2609426"/>
          <a:ext cx="5640979" cy="383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0099">
                  <a:extLst>
                    <a:ext uri="{9D8B030D-6E8A-4147-A177-3AD203B41FA5}">
                      <a16:colId xmlns:a16="http://schemas.microsoft.com/office/drawing/2014/main" val="2554297879"/>
                    </a:ext>
                  </a:extLst>
                </a:gridCol>
                <a:gridCol w="1250880">
                  <a:extLst>
                    <a:ext uri="{9D8B030D-6E8A-4147-A177-3AD203B41FA5}">
                      <a16:colId xmlns:a16="http://schemas.microsoft.com/office/drawing/2014/main" val="27676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6456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dict(name="John", age=36)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888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set(("apple", "banana", "cherry"))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357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frozenset(("apple", "banana", "cherry"))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frozenset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149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bool(5)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1911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bytes(5)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898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bytearray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6065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memoryview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6662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5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Python works on different platforms (Windows, Mac, Linux, Raspberry Pi,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Python has a simple syntax similar to the English language.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Python has syntax that allows developers to write programs with fewer lines than some other programming languages.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6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Test editor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Thonny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Pycharm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Netbeans or Eclipse</a:t>
            </a:r>
          </a:p>
        </p:txBody>
      </p:sp>
    </p:spTree>
    <p:extLst>
      <p:ext uri="{BB962C8B-B14F-4D97-AF65-F5344CB8AC3E}">
        <p14:creationId xmlns:p14="http://schemas.microsoft.com/office/powerpoint/2010/main" val="298554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Many PCs and Macs will have python already installed.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check if you have python installed on a Windows PC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Your_Name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&gt;python –version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To check if you have python installed on a Linux or Mac, then on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linux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open the command line or on Mac open the Terminal and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python –version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you find that you do not have Python installed on your computer, then you can download it for free from the following website: </a:t>
            </a:r>
            <a:r>
              <a:rPr lang="en-US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3"/>
              </a:rPr>
              <a:t>https://www.python.org/</a:t>
            </a:r>
            <a:endParaRPr lang="en-US" b="0" i="0" dirty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run a python file on the command line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Your_Name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&gt;python helloworld.py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can be run as a command line itself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Type the following on the Windows, Mac or Linux command line: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Your_Name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&gt;python  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C:\Users\</a:t>
            </a:r>
            <a:r>
              <a:rPr lang="en-US" i="1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Your_Name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&gt;py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0000"/>
                </a:solidFill>
                <a:highlight>
                  <a:srgbClr val="000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C:\Users\Your Name&gt;python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0000"/>
                </a:solidFill>
                <a:highlight>
                  <a:srgbClr val="000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Python 3.6.4 (v3.6.4:d48eceb, Dec 19 2017, 06:04:45) [MSC v.1900 32 bit (Intel)] on win32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0000"/>
                </a:solidFill>
                <a:highlight>
                  <a:srgbClr val="000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Type "help", "copyright", "credits" or "license" for more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0000"/>
                </a:solidFill>
                <a:highlight>
                  <a:srgbClr val="0000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&gt;&gt;&gt; print("Hello, World!")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Hello, World!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to quit the python command line interface: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exit()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i="1" dirty="0">
              <a:solidFill>
                <a:srgbClr val="FF0000"/>
              </a:solidFill>
              <a:highlight>
                <a:srgbClr val="0000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Indentation refers to the spaces at the beginning of a code 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Where in other programming languages the indentation in code is for readability only, the indentation in Python is very important.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uses indentation to indicate a block of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 Error: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The number of spaces is up to you as a programmer, the most common use is four, but it has to be at least 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0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Indentation 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have to use the same number of spaces in the same block of code, otherwise Python will give you an error: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 Error: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&gt;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 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"Five is greater than two!"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55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Comments can be used to explain Python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Comments can be used to make the code more readable.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Comments can be used to prevent execution when testing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Comments starts with a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#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, and Python will ignore them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#This is a comment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#This is a comment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does not really have a syntax for multiline comments.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#This is a comment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#written in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#more than just one line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"Hello, World!"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7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64B2-981F-21C8-8A25-0CCB30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6B479-1B61-6C01-0956-12161E8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08" y="19981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Variables are containers for storing data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has no command for declaring a variable.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is created the moment you first assign a value to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Variables do not need to be declared with any particular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, and can even change type after they have been set.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x is of type int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"Sally"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x is now of type str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08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1258</TotalTime>
  <Words>1618</Words>
  <Application>Microsoft Office PowerPoint</Application>
  <PresentationFormat>Widescreen</PresentationFormat>
  <Paragraphs>224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Verdana</vt:lpstr>
      <vt:lpstr>Wingdings</vt:lpstr>
      <vt:lpstr>Retrospect</vt:lpstr>
      <vt:lpstr>Python</vt:lpstr>
      <vt:lpstr>Why Python?</vt:lpstr>
      <vt:lpstr>Python Editor</vt:lpstr>
      <vt:lpstr>Python Install</vt:lpstr>
      <vt:lpstr>Python Command Line</vt:lpstr>
      <vt:lpstr>Python Indentation</vt:lpstr>
      <vt:lpstr>Python Indentation Cont..</vt:lpstr>
      <vt:lpstr>Python Comments</vt:lpstr>
      <vt:lpstr>Python Variables</vt:lpstr>
      <vt:lpstr>Python Variables Cont..</vt:lpstr>
      <vt:lpstr>Python Variables Names</vt:lpstr>
      <vt:lpstr>Python Variables Names Cont..</vt:lpstr>
      <vt:lpstr>Python Variables Names Cont..</vt:lpstr>
      <vt:lpstr>Python Variables Names Cont..</vt:lpstr>
      <vt:lpstr>Python Variables Names Cont..</vt:lpstr>
      <vt:lpstr>Python Data Types</vt:lpstr>
      <vt:lpstr>Python Data Types Cont..</vt:lpstr>
      <vt:lpstr>Python Data Types Cont.. Setting the Specific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San San</dc:creator>
  <cp:lastModifiedBy>San San</cp:lastModifiedBy>
  <cp:revision>5</cp:revision>
  <dcterms:created xsi:type="dcterms:W3CDTF">2024-04-06T14:31:13Z</dcterms:created>
  <dcterms:modified xsi:type="dcterms:W3CDTF">2024-04-07T11:30:09Z</dcterms:modified>
</cp:coreProperties>
</file>