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84" r:id="rId2"/>
    <p:sldId id="285" r:id="rId3"/>
    <p:sldId id="286" r:id="rId4"/>
    <p:sldId id="296" r:id="rId5"/>
    <p:sldId id="297" r:id="rId6"/>
    <p:sldId id="289" r:id="rId7"/>
    <p:sldId id="290" r:id="rId8"/>
    <p:sldId id="291" r:id="rId9"/>
    <p:sldId id="287" r:id="rId10"/>
    <p:sldId id="294" r:id="rId11"/>
    <p:sldId id="295" r:id="rId12"/>
    <p:sldId id="288" r:id="rId13"/>
    <p:sldId id="292" r:id="rId14"/>
    <p:sldId id="29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0" autoAdjust="0"/>
    <p:restoredTop sz="94660"/>
  </p:normalViewPr>
  <p:slideViewPr>
    <p:cSldViewPr>
      <p:cViewPr varScale="1">
        <p:scale>
          <a:sx n="63" d="100"/>
          <a:sy n="63" d="100"/>
        </p:scale>
        <p:origin x="105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155C5-DA3C-4C88-9DA1-9BFC3AECD68D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7977F-2360-4146-99CF-7194E56E0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circl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React Hooks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1219201"/>
            <a:ext cx="8458200" cy="533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Hooks are one of the main features of modern React code.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>
                <a:highlight>
                  <a:srgbClr val="FFFFFF"/>
                </a:highlight>
              </a:rPr>
              <a:t>React Hooks</a:t>
            </a:r>
            <a:r>
              <a:rPr lang="en-US" sz="2000" dirty="0">
                <a:highlight>
                  <a:srgbClr val="FFFFFF"/>
                </a:highlight>
              </a:rPr>
              <a:t> are special </a:t>
            </a:r>
            <a:r>
              <a:rPr lang="en-US" sz="2000" b="1" dirty="0">
                <a:highlight>
                  <a:srgbClr val="FFFFFF"/>
                </a:highlight>
              </a:rPr>
              <a:t>functions</a:t>
            </a:r>
            <a:r>
              <a:rPr lang="en-US" sz="2000" dirty="0">
                <a:highlight>
                  <a:srgbClr val="FFFFFF"/>
                </a:highlight>
              </a:rPr>
              <a:t> that let you “hook into” React </a:t>
            </a:r>
            <a:r>
              <a:rPr lang="en-US" sz="2000" b="1" dirty="0">
                <a:highlight>
                  <a:srgbClr val="FFFFFF"/>
                </a:highlight>
              </a:rPr>
              <a:t>features like state, lifecycle, and context</a:t>
            </a:r>
            <a:r>
              <a:rPr lang="en-US" sz="2000" dirty="0">
                <a:highlight>
                  <a:srgbClr val="FFFFFF"/>
                </a:highlight>
              </a:rPr>
              <a:t> from </a:t>
            </a:r>
            <a:r>
              <a:rPr lang="en-US" sz="2000" b="1" dirty="0">
                <a:highlight>
                  <a:srgbClr val="FFFFFF"/>
                </a:highlight>
              </a:rPr>
              <a:t>function components</a:t>
            </a:r>
            <a:r>
              <a:rPr lang="en-US" sz="2000" dirty="0">
                <a:highlight>
                  <a:srgbClr val="FFFFFF"/>
                </a:highlight>
              </a:rPr>
              <a:t>.</a:t>
            </a:r>
            <a:endParaRPr lang="en-US" sz="2000" b="0" i="0" dirty="0">
              <a:solidFill>
                <a:srgbClr val="0A0A23"/>
              </a:solidFill>
              <a:effectLst/>
              <a:highlight>
                <a:srgbClr val="FFFFFF"/>
              </a:highlight>
              <a:latin typeface="Lato" panose="020F0502020204030203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highlight>
                  <a:srgbClr val="FFFFFF"/>
                </a:highlight>
              </a:rPr>
              <a:t>Before Hooks, you had to use </a:t>
            </a:r>
            <a:r>
              <a:rPr lang="en-US" sz="2000" b="1" dirty="0">
                <a:highlight>
                  <a:srgbClr val="FFFFFF"/>
                </a:highlight>
              </a:rPr>
              <a:t>class components</a:t>
            </a:r>
            <a:r>
              <a:rPr lang="en-US" sz="2000" dirty="0">
                <a:highlight>
                  <a:srgbClr val="FFFFFF"/>
                </a:highlight>
              </a:rPr>
              <a:t> to manage state or lifecycle methods.</a:t>
            </a:r>
            <a:br>
              <a:rPr lang="en-US" sz="2000" dirty="0">
                <a:highlight>
                  <a:srgbClr val="FFFFFF"/>
                </a:highlight>
              </a:rPr>
            </a:br>
            <a:r>
              <a:rPr lang="en-US" sz="2000" dirty="0">
                <a:highlight>
                  <a:srgbClr val="FFFFFF"/>
                </a:highlight>
              </a:rPr>
              <a:t>With Hooks, you can do all of that in </a:t>
            </a:r>
            <a:r>
              <a:rPr lang="en-US" sz="2000" b="1" dirty="0">
                <a:highlight>
                  <a:srgbClr val="FFFFFF"/>
                </a:highlight>
              </a:rPr>
              <a:t>functional components</a:t>
            </a:r>
            <a:r>
              <a:rPr lang="en-US" sz="2000" dirty="0">
                <a:highlight>
                  <a:srgbClr val="FFFFFF"/>
                </a:highlight>
              </a:rPr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They provide a cleaner and more concise way to handle state and side effects in React applications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/>
              <a:t>Why Hooks?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CF05C97-9D57-8304-D4DF-FAF1DE32A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28624"/>
              </p:ext>
            </p:extLst>
          </p:nvPr>
        </p:nvGraphicFramePr>
        <p:xfrm>
          <a:off x="762000" y="4724400"/>
          <a:ext cx="7315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4048737254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810380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Without Hooks (Before)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With Hooks (Now)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94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Must use class components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Use functional components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951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More code &amp; boilerplate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Cleaner and simpler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003076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sh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Purpose of </a:t>
            </a:r>
            <a:r>
              <a:rPr lang="en-US" sz="2700" dirty="0" err="1">
                <a:latin typeface="Berlin Sans FB Demi" pitchFamily="34" charset="0"/>
              </a:rPr>
              <a:t>useContext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Accessing Context Values: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With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useContext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you can access values stored in a React context from any component within the same context provider.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Avoiding Prop Drilling: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 helps avoid “prop drilling” which is the process of passing props down through multiple levels of components just to reach a component that needs those values.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Simplified Data Sharing: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useContext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simplifies the process of sharing data or functionality across many components in your application, especially when dealing with deeply nested components.</a:t>
            </a:r>
          </a:p>
        </p:txBody>
      </p:sp>
    </p:spTree>
    <p:extLst>
      <p:ext uri="{BB962C8B-B14F-4D97-AF65-F5344CB8AC3E}">
        <p14:creationId xmlns:p14="http://schemas.microsoft.com/office/powerpoint/2010/main" val="4079403101"/>
      </p:ext>
    </p:extLst>
  </p:cSld>
  <p:clrMapOvr>
    <a:masterClrMapping/>
  </p:clrMapOvr>
  <p:transition>
    <p:push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Purpose of </a:t>
            </a:r>
            <a:r>
              <a:rPr lang="en-US" sz="2700" dirty="0" err="1">
                <a:latin typeface="Berlin Sans FB Demi" pitchFamily="34" charset="0"/>
              </a:rPr>
              <a:t>useContext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Cleaner Component Structure: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By using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useContext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you can keep your component tree cleaner and more readable by avoiding the clutter of passing props down through intermediary components.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Easy-to-Use API: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useContext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provides a straightforward API for accessing context values within functional components, making it intuitive and easy to use.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useContext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' enhances the flexibility and scalability of your React applications by providing a convenient way to share and access global state or other shared data without the need for complex prop threading.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040931"/>
      </p:ext>
    </p:extLst>
  </p:cSld>
  <p:clrMapOvr>
    <a:masterClrMapping/>
  </p:clrMapOvr>
  <p:transition>
    <p:push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React useRef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useRef is a hook that allows to directly create a reference to the DOM element in the functional component.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 useRef hook is a new addition in React 16.8.</a:t>
            </a:r>
            <a:endParaRPr lang="en-US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Unlike useState if we change a value in useRef it will not re-render the webpage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Reasons to use useRef hook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main use of useRef hook is to access the DOM elements in a more efficient way as compared to simple refs.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Since useRef hooks preserve value across various re-renders and do not cause re-renders whenever a value is changed.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 they make the application faster and helps in caching and storing previous values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860412"/>
      </p:ext>
    </p:extLst>
  </p:cSld>
  <p:clrMapOvr>
    <a:masterClrMapping/>
  </p:clrMapOvr>
  <p:transition>
    <p:push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React useRef(Cont..)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      Importing useRef hook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To import the useRef hook, write the following code at the top level of your component.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import { useRef } from 'react’</a:t>
            </a:r>
          </a:p>
          <a:p>
            <a:pPr>
              <a:spcAft>
                <a:spcPts val="1200"/>
              </a:spcAft>
            </a:pP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     Structure of useRef hook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It accepts only one initial value</a:t>
            </a:r>
            <a:endParaRPr lang="en-US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    </a:t>
            </a: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Syntax: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const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refContainer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= useRef(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initialValue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 useRef returns a mutable ref object. This object has a property called .current.</a:t>
            </a:r>
            <a:endParaRPr lang="en-US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.current property could be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initialised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to the passed argument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initialValue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 object can persist a value for a full lifetime of the component. 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907485"/>
      </p:ext>
    </p:extLst>
  </p:cSld>
  <p:clrMapOvr>
    <a:masterClrMapping/>
  </p:clrMapOvr>
  <p:transition>
    <p:push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React useReducer Hook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useReducer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hook is a state management hook in React that provides an alternative to the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useState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hook.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useReducer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Hook is the better alternative to the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useState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hook and is generally more preferred over the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useState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hook when you have complex state-building logic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useReducer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hook takes two arguments including reducer, initial state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Syntax:</a:t>
            </a:r>
            <a:endParaRPr lang="en-US" sz="2000" b="1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const [state, dispatch] = useReducer(reducer, initialState);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reducer: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reducer is a function responsible for defining how the state transitions from one state to another based on dispatched actions. It takes two arguments: the current state and the action being dispatched.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initialSate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 initialState is the initial state value for the state managed by the reducer. It can be of any data type: object, array, number, string, etc.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function which contains all your state updates is called the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reducer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method you call to perform the operations is the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dispatch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method.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957755"/>
      </p:ext>
    </p:extLst>
  </p:cSld>
  <p:clrMapOvr>
    <a:masterClrMapping/>
  </p:clrMapOvr>
  <p:transition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Types of React Hooks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/>
              <a:t>🔧 Commonly Used React Hooks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8E482D9-A335-3273-4B5E-A53A08CBE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419786"/>
              </p:ext>
            </p:extLst>
          </p:nvPr>
        </p:nvGraphicFramePr>
        <p:xfrm>
          <a:off x="228600" y="1397000"/>
          <a:ext cx="86106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0">
                  <a:extLst>
                    <a:ext uri="{9D8B030D-6E8A-4147-A177-3AD203B41FA5}">
                      <a16:colId xmlns:a16="http://schemas.microsoft.com/office/drawing/2014/main" val="2550309902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4095176420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329911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59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useState()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Adds local state to a functional 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Counter, form input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54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useEffect()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Handles side effects (API calls, timers)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Fetch data on 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234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useContext()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Access global data via React Context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Theme, user auth info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4553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useRef()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Access or store DOM elements/values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Focus input, timers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4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useMemo()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Optimize performance by memoizing values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Avoid recalculations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8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useCallback()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Memoize 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Prevent unnecessary renders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11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857717"/>
      </p:ext>
    </p:extLst>
  </p:cSld>
  <p:clrMapOvr>
    <a:masterClrMapping/>
  </p:clrMapOvr>
  <p:transition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React useState Hook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useState</a:t>
            </a: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2000" dirty="0">
                <a:highlight>
                  <a:srgbClr val="FFFFFF"/>
                </a:highlight>
              </a:rPr>
              <a:t>is a </a:t>
            </a:r>
            <a:r>
              <a:rPr lang="en-US" sz="2000" b="1" dirty="0">
                <a:highlight>
                  <a:srgbClr val="FFFFFF"/>
                </a:highlight>
              </a:rPr>
              <a:t>React Hook</a:t>
            </a:r>
            <a:r>
              <a:rPr lang="en-US" sz="2000" dirty="0">
                <a:highlight>
                  <a:srgbClr val="FFFFFF"/>
                </a:highlight>
              </a:rPr>
              <a:t> that lets you </a:t>
            </a:r>
            <a:r>
              <a:rPr lang="en-US" sz="2000" b="1" dirty="0">
                <a:highlight>
                  <a:srgbClr val="FFFFFF"/>
                </a:highlight>
              </a:rPr>
              <a:t>add state to functional components</a:t>
            </a:r>
            <a:r>
              <a:rPr lang="en-US" sz="2000" dirty="0">
                <a:highlight>
                  <a:srgbClr val="FFFFFF"/>
                </a:highlight>
              </a:rPr>
              <a:t>.</a:t>
            </a:r>
            <a:endParaRPr lang="en-US" sz="2000" b="0" i="0" dirty="0">
              <a:solidFill>
                <a:srgbClr val="273239"/>
              </a:solidFill>
              <a:effectLst/>
              <a:highlight>
                <a:srgbClr val="FFFFFF"/>
              </a:highlight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It allows you to manage state within functional components</a:t>
            </a:r>
            <a:endParaRPr lang="en-US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 It provides a way to </a:t>
            </a: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declare and manage state variables</a:t>
            </a: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 directly within a function component.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/>
              <a:t>Before hooks, state could only be used in </a:t>
            </a:r>
            <a:r>
              <a:rPr lang="en-US" sz="2000" b="1" dirty="0"/>
              <a:t>class components</a:t>
            </a:r>
            <a:r>
              <a:rPr lang="en-US" sz="2000" dirty="0"/>
              <a:t>. With </a:t>
            </a:r>
            <a:r>
              <a:rPr lang="en-US" sz="2000" dirty="0" err="1"/>
              <a:t>usestate</a:t>
            </a:r>
            <a:r>
              <a:rPr lang="en-US" sz="2000" dirty="0"/>
              <a:t>, you can now manage local state in </a:t>
            </a:r>
            <a:r>
              <a:rPr lang="en-US" sz="2000" b="1" dirty="0"/>
              <a:t>function components</a:t>
            </a:r>
            <a:r>
              <a:rPr lang="en-US" sz="2000" dirty="0"/>
              <a:t>.</a:t>
            </a:r>
            <a:endParaRPr lang="en-US" sz="2000" b="0" i="0" dirty="0">
              <a:solidFill>
                <a:srgbClr val="273239"/>
              </a:solidFill>
              <a:effectLst/>
              <a:highlight>
                <a:srgbClr val="FFFFFF"/>
              </a:highlight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cs typeface="Arial" pitchFamily="34" charset="0"/>
              </a:rPr>
              <a:t>Importing the useState Hook</a:t>
            </a:r>
            <a:endParaRPr lang="en-US" sz="2000" dirty="0">
              <a:solidFill>
                <a:srgbClr val="273239"/>
              </a:solidFill>
              <a:highlight>
                <a:srgbClr val="FFFFFF"/>
              </a:highlight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cs typeface="Arial" pitchFamily="34" charset="0"/>
              </a:rPr>
              <a:t>import { useState } from "react";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cs typeface="Arial" pitchFamily="34" charset="0"/>
              </a:rPr>
              <a:t>State: </a:t>
            </a:r>
            <a:r>
              <a:rPr lang="en-US" sz="2000" dirty="0"/>
              <a:t>name of the state.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cs typeface="Arial" pitchFamily="34" charset="0"/>
              </a:rPr>
              <a:t>setState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cs typeface="Arial" pitchFamily="34" charset="0"/>
              </a:rPr>
              <a:t>: </a:t>
            </a:r>
            <a:r>
              <a:rPr lang="en-US" sz="2000" dirty="0">
                <a:highlight>
                  <a:srgbClr val="FFFFFF"/>
                </a:highlight>
              </a:rPr>
              <a:t>Function used to update the state.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 err="1">
                <a:highlight>
                  <a:srgbClr val="FFFFFF"/>
                </a:highlight>
              </a:rPr>
              <a:t>initialValue</a:t>
            </a:r>
            <a:r>
              <a:rPr lang="en-US" sz="2000" b="1" dirty="0">
                <a:highlight>
                  <a:srgbClr val="FFFFFF"/>
                </a:highlight>
              </a:rPr>
              <a:t>: </a:t>
            </a:r>
            <a:r>
              <a:rPr lang="en-US" sz="2000" dirty="0">
                <a:highlight>
                  <a:srgbClr val="FFFFFF"/>
                </a:highlight>
              </a:rPr>
              <a:t>The starting value for the state.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 err="1">
                <a:highlight>
                  <a:srgbClr val="FFFFFF"/>
                </a:highlight>
              </a:rPr>
              <a:t>Note:Every</a:t>
            </a:r>
            <a:r>
              <a:rPr lang="en-US" sz="2000" dirty="0">
                <a:highlight>
                  <a:srgbClr val="FFFFFF"/>
                </a:highlight>
              </a:rPr>
              <a:t> time you call, </a:t>
            </a:r>
            <a:r>
              <a:rPr lang="en-US" sz="2000" dirty="0" err="1">
                <a:highlight>
                  <a:srgbClr val="FFFFFF"/>
                </a:highlight>
              </a:rPr>
              <a:t>setState</a:t>
            </a:r>
            <a:r>
              <a:rPr lang="en-US" sz="2000" dirty="0">
                <a:highlight>
                  <a:srgbClr val="FFFFFF"/>
                </a:highlight>
              </a:rPr>
              <a:t>, React</a:t>
            </a:r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highlight>
                  <a:srgbClr val="FFFFFF"/>
                </a:highlight>
              </a:rPr>
              <a:t>Update the state values</a:t>
            </a:r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/>
              <a:t>Re-renders the component with the new state</a:t>
            </a:r>
            <a:endParaRPr lang="en-US" sz="2000" dirty="0">
              <a:highlight>
                <a:srgbClr val="FFFFFF"/>
              </a:highlight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>
              <a:spcAft>
                <a:spcPts val="1200"/>
              </a:spcAft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791855-C811-7FD2-947C-5765CDC65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981302"/>
            <a:ext cx="4838949" cy="89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50600"/>
      </p:ext>
    </p:extLst>
  </p:cSld>
  <p:clrMapOvr>
    <a:masterClrMapping/>
  </p:clrMapOvr>
  <p:transition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CF27E5-BFE6-C6DB-49E9-4FBB2C16E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3C69A4-34A9-E7A5-3F38-90C9B8133A0B}"/>
              </a:ext>
            </a:extLst>
          </p:cNvPr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Using Different Types of State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EF084C-4FFE-324C-69E6-3088FF836361}"/>
              </a:ext>
            </a:extLst>
          </p:cNvPr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>
              <a:spcAft>
                <a:spcPts val="1200"/>
              </a:spcAft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E6704E-D76E-D2FE-0536-6D36D9ABA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990600"/>
            <a:ext cx="4845299" cy="36450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0E6D8E-3C42-1F6E-DECB-A68A7B85B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2" y="4940486"/>
            <a:ext cx="4807197" cy="141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10420"/>
      </p:ext>
    </p:extLst>
  </p:cSld>
  <p:clrMapOvr>
    <a:masterClrMapping/>
  </p:clrMapOvr>
  <p:transition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A7A18C-C061-9C56-9D5E-3AA32FC5F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922530-390A-EAF7-079E-F71D6FAC212A}"/>
              </a:ext>
            </a:extLst>
          </p:cNvPr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Using Different Types of State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DB9039-0194-D797-1325-38E28B5845E1}"/>
              </a:ext>
            </a:extLst>
          </p:cNvPr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>
              <a:spcAft>
                <a:spcPts val="1200"/>
              </a:spcAft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045EC97-362E-4F36-F22F-EC1B39B8E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099782"/>
              </p:ext>
            </p:extLst>
          </p:nvPr>
        </p:nvGraphicFramePr>
        <p:xfrm>
          <a:off x="609600" y="1397000"/>
          <a:ext cx="7772400" cy="386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1191143034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3784596069"/>
                    </a:ext>
                  </a:extLst>
                </a:gridCol>
              </a:tblGrid>
              <a:tr h="574009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useState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494789"/>
                  </a:ext>
                </a:extLst>
              </a:tr>
              <a:tr h="990755"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Manage local state in function components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561654"/>
                  </a:ext>
                </a:extLst>
              </a:tr>
              <a:tr h="574009">
                <a:tc>
                  <a:txBody>
                    <a:bodyPr/>
                    <a:lstStyle/>
                    <a:p>
                      <a:r>
                        <a:rPr lang="en-US"/>
                        <a:t>Returns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[state, setState] array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003456"/>
                  </a:ext>
                </a:extLst>
              </a:tr>
              <a:tr h="574009">
                <a:tc>
                  <a:txBody>
                    <a:bodyPr/>
                    <a:lstStyle/>
                    <a:p>
                      <a:r>
                        <a:rPr lang="en-US"/>
                        <a:t>Initial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Passed as an argument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128088"/>
                  </a:ext>
                </a:extLst>
              </a:tr>
              <a:tr h="574009">
                <a:tc>
                  <a:txBody>
                    <a:bodyPr/>
                    <a:lstStyle/>
                    <a:p>
                      <a:r>
                        <a:rPr lang="en-US"/>
                        <a:t>Async 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Updates are async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150888"/>
                  </a:ext>
                </a:extLst>
              </a:tr>
              <a:tr h="574009">
                <a:tc>
                  <a:txBody>
                    <a:bodyPr/>
                    <a:lstStyle/>
                    <a:p>
                      <a:r>
                        <a:rPr lang="en-US"/>
                        <a:t>Causes Re-render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Yes, on every state change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5569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315414"/>
      </p:ext>
    </p:extLst>
  </p:cSld>
  <p:clrMapOvr>
    <a:masterClrMapping/>
  </p:clrMapOvr>
  <p:transition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useEffect Hook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useEffect Hook allows us to perform side effects on the components.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Such as fetching data, directly updating the DOM and timers are some side effects. 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It is called every time any state if the dependency array is modified or updated.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hook runs on every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render,but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there is also a way of using a dependency array using which we can control the effect of rendering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13926"/>
      </p:ext>
    </p:extLst>
  </p:cSld>
  <p:clrMapOvr>
    <a:masterClrMapping/>
  </p:clrMapOvr>
  <p:transition>
    <p:push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useEffect Hook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How does it work?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 call useEffect with a callback function that contains the side effect logic.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By default, this function runs after every render of the component.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 can optionally provide a dependency array as the second argument.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effect will only run again if any of the values in the dependency array change.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Importing useEffect hook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import { useEffect } from "react";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Structure of useEffect hook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 useEffect hook syntax accepts two arguments where the second argument is optional</a:t>
            </a:r>
            <a:endParaRPr lang="en-US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useEffect(&lt;FUNCTION&gt;, &lt;DEPENDECY&gt;)</a:t>
            </a:r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 contains the code to be executed when useEffect triggers.</a:t>
            </a:r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DEPENDENCY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 is an optional parameter, useEffect triggers when the given dependency is changed.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876559"/>
      </p:ext>
    </p:extLst>
  </p:cSld>
  <p:clrMapOvr>
    <a:masterClrMapping/>
  </p:clrMapOvr>
  <p:transition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useEffect Hook(Cont..)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Controlling side effects in useEffect 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1. To run useEffect on every render do not pass any dependency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rgbClr val="273239"/>
              </a:solidFill>
              <a:highlight>
                <a:srgbClr val="FFFFFF"/>
              </a:highlight>
              <a:latin typeface="Nunito" pitchFamily="2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2.</a:t>
            </a: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 To run useEffect only once on the first render pass any empty array in the dependency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rgbClr val="273239"/>
              </a:solidFill>
              <a:highlight>
                <a:srgbClr val="FFFFFF"/>
              </a:highlight>
              <a:latin typeface="Nunito" pitchFamily="2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rgbClr val="273239"/>
              </a:solidFill>
              <a:highlight>
                <a:srgbClr val="FFFFFF"/>
              </a:highlight>
              <a:latin typeface="Nunito" pitchFamily="2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3. To run useEffect on change of a particular value. Pass the state and props in the dependency array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5DCD1B-AC6E-DBE1-6F88-5754E6470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76400"/>
            <a:ext cx="6286823" cy="838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8653CF-168E-4599-2AE5-6A694B077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53" y="3232084"/>
            <a:ext cx="6216970" cy="11113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D42296-948F-CC5C-A1CC-C3F36DED7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853" y="5327585"/>
            <a:ext cx="6255071" cy="99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8809"/>
      </p:ext>
    </p:extLst>
  </p:cSld>
  <p:clrMapOvr>
    <a:masterClrMapping/>
  </p:clrMapOvr>
  <p:transition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React useContext Hooks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React Context is a way to manage state globally.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Context provides a way to pass data or state through the component tree without having to pass props down manually through each nested component.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 useContext hook is the new addition in React 16.8. </a:t>
            </a:r>
            <a:endParaRPr lang="en-US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useContext hook helps to make the code more readable, less verbose and removes the need to introduce Consumer Component.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Syntax: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const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authContext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= useContext(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initialValue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971079"/>
      </p:ext>
    </p:extLst>
  </p:cSld>
  <p:clrMapOvr>
    <a:masterClrMapping/>
  </p:clrMapOvr>
  <p:transition>
    <p:push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4697</TotalTime>
  <Words>1270</Words>
  <Application>Microsoft Office PowerPoint</Application>
  <PresentationFormat>On-screen Show (4:3)</PresentationFormat>
  <Paragraphs>172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Berlin Sans FB Demi</vt:lpstr>
      <vt:lpstr>Calibri</vt:lpstr>
      <vt:lpstr>Lato</vt:lpstr>
      <vt:lpstr>Nunito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Santhosh Kumar</cp:lastModifiedBy>
  <cp:revision>540</cp:revision>
  <dcterms:created xsi:type="dcterms:W3CDTF">2006-08-16T00:00:00Z</dcterms:created>
  <dcterms:modified xsi:type="dcterms:W3CDTF">2025-08-03T14:14:25Z</dcterms:modified>
</cp:coreProperties>
</file>