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84" r:id="rId2"/>
    <p:sldId id="285" r:id="rId3"/>
    <p:sldId id="286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0" autoAdjust="0"/>
    <p:restoredTop sz="94660"/>
  </p:normalViewPr>
  <p:slideViewPr>
    <p:cSldViewPr>
      <p:cViewPr varScale="1">
        <p:scale>
          <a:sx n="63" d="100"/>
          <a:sy n="63" d="100"/>
        </p:scale>
        <p:origin x="1056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3155C5-DA3C-4C88-9DA1-9BFC3AECD68D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87977F-2360-4146-99CF-7194E56E00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47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circl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ircl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Controlled &amp; </a:t>
            </a:r>
            <a:r>
              <a:rPr lang="en-US" sz="2700" dirty="0" err="1">
                <a:latin typeface="Berlin Sans FB Demi" pitchFamily="34" charset="0"/>
              </a:rPr>
              <a:t>UnControlled</a:t>
            </a:r>
            <a:r>
              <a:rPr lang="en-US" sz="2700" dirty="0">
                <a:latin typeface="Berlin Sans FB Demi" pitchFamily="34" charset="0"/>
              </a:rPr>
              <a:t> Components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In React, </a:t>
            </a:r>
            <a:r>
              <a:rPr lang="en-US" sz="2000" b="1" dirty="0"/>
              <a:t>controlled</a:t>
            </a:r>
            <a:r>
              <a:rPr lang="en-US" sz="2000" dirty="0"/>
              <a:t> and </a:t>
            </a:r>
            <a:r>
              <a:rPr lang="en-US" sz="2000" b="1" dirty="0"/>
              <a:t>uncontrolled components</a:t>
            </a:r>
            <a:r>
              <a:rPr lang="en-US" sz="2000" dirty="0"/>
              <a:t> are two ways to manage form elements (like input fields, checkboxes, etc.) and their values.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A </a:t>
            </a:r>
            <a:r>
              <a:rPr lang="en-US" sz="2000" b="1" dirty="0"/>
              <a:t>controlled component</a:t>
            </a:r>
            <a:r>
              <a:rPr lang="en-US" sz="2000" dirty="0"/>
              <a:t> is a form element whose value is </a:t>
            </a:r>
            <a:r>
              <a:rPr lang="en-US" sz="2000" b="1" dirty="0"/>
              <a:t>controlled by React state</a:t>
            </a:r>
            <a:r>
              <a:rPr lang="en-US" sz="2000" dirty="0"/>
              <a:t>. The component’s value is updated via </a:t>
            </a:r>
            <a:r>
              <a:rPr lang="en-US" sz="2000" dirty="0" err="1"/>
              <a:t>React’s</a:t>
            </a:r>
            <a:r>
              <a:rPr lang="en-US" sz="2000" dirty="0"/>
              <a:t> </a:t>
            </a:r>
            <a:r>
              <a:rPr lang="en-US" sz="2000" dirty="0" err="1"/>
              <a:t>setState</a:t>
            </a:r>
            <a:r>
              <a:rPr lang="en-US" sz="2000" dirty="0"/>
              <a:t>(or the </a:t>
            </a:r>
            <a:r>
              <a:rPr lang="en-US" sz="2000" dirty="0" err="1"/>
              <a:t>useState</a:t>
            </a:r>
            <a:r>
              <a:rPr lang="en-US" sz="2000" dirty="0"/>
              <a:t> hook in functional components)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The value of the input element is always determined by React state.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You control the form’s behavior by modifying the state.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Easier to enforce validation and logic as you always have access to the latest input value.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Useful for scenarios requiring real-time input validation, complex interactions, or dynamic updates.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push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B9FF5-A993-6D48-721D-EB48EFB6B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7B7DF6-3700-A0C5-DB6F-B3FE4365F199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Controlled &amp; </a:t>
            </a:r>
            <a:r>
              <a:rPr lang="en-US" sz="2700" dirty="0" err="1">
                <a:latin typeface="Berlin Sans FB Demi" pitchFamily="34" charset="0"/>
              </a:rPr>
              <a:t>UnControlled</a:t>
            </a:r>
            <a:r>
              <a:rPr lang="en-US" sz="2700" dirty="0">
                <a:latin typeface="Berlin Sans FB Demi" pitchFamily="34" charset="0"/>
              </a:rPr>
              <a:t> Components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717355-C060-3C1F-316D-EE3F622EBB87}"/>
              </a:ext>
            </a:extLst>
          </p:cNvPr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An </a:t>
            </a:r>
            <a:r>
              <a:rPr lang="en-US" sz="2000" b="1" dirty="0"/>
              <a:t>uncontrolled component</a:t>
            </a:r>
            <a:r>
              <a:rPr lang="en-US" sz="2000" dirty="0"/>
              <a:t> is a form element whose value is </a:t>
            </a:r>
            <a:r>
              <a:rPr lang="en-US" sz="2000" b="1" dirty="0"/>
              <a:t>handled by the DOM itself</a:t>
            </a:r>
            <a:r>
              <a:rPr lang="en-US" sz="2000" dirty="0"/>
              <a:t>, rather than React state. React accesses the input value using a ref to read the current value when needed.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The value of the form element is not controlled by React state.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React doesn’t update the value; it simply reads it from the DOM when necessary.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Useful for simpler forms or when you want to avoid </a:t>
            </a:r>
            <a:r>
              <a:rPr lang="en-US" sz="2000" dirty="0" err="1"/>
              <a:t>React’s</a:t>
            </a:r>
            <a:r>
              <a:rPr lang="en-US" sz="2000" dirty="0"/>
              <a:t> state management overhead.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Less code to write but harder to implement complex behaviors like validation or conditional rendering.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3835151"/>
      </p:ext>
    </p:extLst>
  </p:cSld>
  <p:clrMapOvr>
    <a:masterClrMapping/>
  </p:clrMapOvr>
  <p:transition>
    <p:push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16DCE-4BC7-078F-FDC3-B2A753574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E7D11A-F6E3-0EF6-AB37-7633F6065F8D}"/>
              </a:ext>
            </a:extLst>
          </p:cNvPr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00" dirty="0">
                <a:latin typeface="Berlin Sans FB Demi" pitchFamily="34" charset="0"/>
              </a:rPr>
              <a:t>Controlled &amp; </a:t>
            </a:r>
            <a:r>
              <a:rPr lang="en-US" sz="2700" dirty="0" err="1">
                <a:latin typeface="Berlin Sans FB Demi" pitchFamily="34" charset="0"/>
              </a:rPr>
              <a:t>UnControlled</a:t>
            </a:r>
            <a:r>
              <a:rPr lang="en-US" sz="2700">
                <a:latin typeface="Berlin Sans FB Demi" pitchFamily="34" charset="0"/>
              </a:rPr>
              <a:t> Components</a:t>
            </a:r>
            <a:endParaRPr lang="en-US" sz="2700" dirty="0">
              <a:latin typeface="Berlin Sans FB Demi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D064EF7-AAB8-E987-B25A-1E072558579C}"/>
              </a:ext>
            </a:extLst>
          </p:cNvPr>
          <p:cNvSpPr txBox="1">
            <a:spLocks/>
          </p:cNvSpPr>
          <p:nvPr/>
        </p:nvSpPr>
        <p:spPr>
          <a:xfrm>
            <a:off x="381000" y="838201"/>
            <a:ext cx="8458200" cy="5333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r>
              <a:rPr lang="en-US" sz="2000" dirty="0"/>
              <a:t>Key Differences</a:t>
            </a:r>
          </a:p>
          <a:p>
            <a:pPr marL="457200" indent="-457200">
              <a:spcAft>
                <a:spcPts val="1200"/>
              </a:spcAft>
              <a:buFont typeface="Wingdings" pitchFamily="2" charset="2"/>
              <a:buChar char="§"/>
            </a:pP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644718-15BC-131D-E187-51C00B2175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490602"/>
              </p:ext>
            </p:extLst>
          </p:nvPr>
        </p:nvGraphicFramePr>
        <p:xfrm>
          <a:off x="533400" y="1397000"/>
          <a:ext cx="7924800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1600">
                  <a:extLst>
                    <a:ext uri="{9D8B030D-6E8A-4147-A177-3AD203B41FA5}">
                      <a16:colId xmlns:a16="http://schemas.microsoft.com/office/drawing/2014/main" val="2434578026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693755287"/>
                    </a:ext>
                  </a:extLst>
                </a:gridCol>
                <a:gridCol w="2641600">
                  <a:extLst>
                    <a:ext uri="{9D8B030D-6E8A-4147-A177-3AD203B41FA5}">
                      <a16:colId xmlns:a16="http://schemas.microsoft.com/office/drawing/2014/main" val="2872198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Controlled 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Uncontrolled Component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223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Value management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Managed by React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Managed by the DOM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806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Access to input 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Via React’s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Via a ref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5520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Real-time updates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Yes, updates on every onChange event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No, only read when needed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194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Use case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Complex forms, validation, dynamic updates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forms, minimal state management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749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Code complexity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Higher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9283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Easier (can be done on every update)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Harder (requires reading the value manually)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3223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39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1928018"/>
      </p:ext>
    </p:extLst>
  </p:cSld>
  <p:clrMapOvr>
    <a:masterClrMapping/>
  </p:clrMapOvr>
  <p:transition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4835</TotalTime>
  <Words>302</Words>
  <Application>Microsoft Office PowerPoint</Application>
  <PresentationFormat>On-screen Show (4:3)</PresentationFormat>
  <Paragraphs>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Berlin Sans FB Demi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 San</cp:lastModifiedBy>
  <cp:revision>529</cp:revision>
  <dcterms:created xsi:type="dcterms:W3CDTF">2006-08-16T00:00:00Z</dcterms:created>
  <dcterms:modified xsi:type="dcterms:W3CDTF">2025-01-09T07:33:13Z</dcterms:modified>
</cp:coreProperties>
</file>