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4" r:id="rId2"/>
    <p:sldId id="285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Dump Components (Presentational Components)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Concerned only with </a:t>
            </a:r>
            <a:r>
              <a:rPr lang="en-US" sz="2000" b="1" dirty="0"/>
              <a:t>how things look</a:t>
            </a:r>
            <a:r>
              <a:rPr lang="en-US" sz="2000" dirty="0"/>
              <a:t> (UI).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Receive data and callbacks exclusively via </a:t>
            </a:r>
            <a:r>
              <a:rPr lang="en-US" sz="2000" b="1" dirty="0"/>
              <a:t>props</a:t>
            </a:r>
            <a:r>
              <a:rPr lang="en-US" sz="2000" dirty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Have little or no internal state (except for UI-specific state like form input values).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Do not directly interact with the application logic (e.g., fetching data).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Can be reused across different parts of the application.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Typically written as </a:t>
            </a:r>
            <a:r>
              <a:rPr lang="en-US" sz="2000" b="1" dirty="0"/>
              <a:t>function components</a:t>
            </a:r>
            <a:r>
              <a:rPr lang="en-US" sz="2000" dirty="0"/>
              <a:t> or </a:t>
            </a:r>
            <a:r>
              <a:rPr lang="en-US" sz="2000" b="1" dirty="0"/>
              <a:t>stateless components</a:t>
            </a:r>
            <a:r>
              <a:rPr lang="en-US" sz="2000" dirty="0"/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64A0-D66D-AC26-7781-1E051AD13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393D1-96D0-3685-3DF3-BA6BA4FAD245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Dump Components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E1659-4422-BE5D-02F3-34AC06528E3C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D2EAB-430F-E309-B8F9-63ABD00D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55575"/>
            <a:ext cx="6126454" cy="3264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C5CC9-03F8-87E5-3ECB-10CEF5D8E0C2}"/>
              </a:ext>
            </a:extLst>
          </p:cNvPr>
          <p:cNvSpPr txBox="1"/>
          <p:nvPr/>
        </p:nvSpPr>
        <p:spPr>
          <a:xfrm>
            <a:off x="685800" y="4747134"/>
            <a:ext cx="8153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</a:t>
            </a:r>
          </a:p>
          <a:p>
            <a:r>
              <a:rPr lang="en-US" dirty="0"/>
              <a:t>UserCard only displays the UI based on the props it receives</a:t>
            </a:r>
          </a:p>
          <a:p>
            <a:r>
              <a:rPr lang="en-US" dirty="0"/>
              <a:t>It doesn’t manage any data fetching or application logic.</a:t>
            </a:r>
          </a:p>
        </p:txBody>
      </p:sp>
    </p:spTree>
    <p:extLst>
      <p:ext uri="{BB962C8B-B14F-4D97-AF65-F5344CB8AC3E}">
        <p14:creationId xmlns:p14="http://schemas.microsoft.com/office/powerpoint/2010/main" val="1075870800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E24C5-2403-4987-BC9E-81D2607D4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F84EDD-2B49-6674-CEE3-13DCC94F1E54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Smart Components (Container Components)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4EEE83-BC12-7DF3-DA0C-FAC25BFE6545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Concerned with </a:t>
            </a:r>
            <a:r>
              <a:rPr lang="en-US" sz="2000" b="1" dirty="0"/>
              <a:t>how things work</a:t>
            </a:r>
            <a:r>
              <a:rPr lang="en-US" sz="2000" dirty="0"/>
              <a:t> (application logic).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Handle </a:t>
            </a:r>
            <a:r>
              <a:rPr lang="en-US" sz="2000" b="1" dirty="0"/>
              <a:t>state</a:t>
            </a:r>
            <a:r>
              <a:rPr lang="en-US" sz="2000" dirty="0"/>
              <a:t>, </a:t>
            </a:r>
            <a:r>
              <a:rPr lang="en-US" sz="2000" b="1" dirty="0"/>
              <a:t>side effects</a:t>
            </a:r>
            <a:r>
              <a:rPr lang="en-US" sz="2000" dirty="0"/>
              <a:t>, and </a:t>
            </a:r>
            <a:r>
              <a:rPr lang="en-US" sz="2000" b="1" dirty="0"/>
              <a:t>data fetching</a:t>
            </a:r>
            <a:r>
              <a:rPr lang="en-US" sz="2000" dirty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Pass data and callbacks to dump components via props.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Usually interact with APIs, Redux, or other state management systems.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Typically written as </a:t>
            </a:r>
            <a:r>
              <a:rPr lang="en-US" sz="2000" b="1" dirty="0"/>
              <a:t>class components</a:t>
            </a:r>
            <a:r>
              <a:rPr lang="en-US" sz="2000" dirty="0"/>
              <a:t> or </a:t>
            </a:r>
            <a:r>
              <a:rPr lang="en-US" sz="2000" b="1" dirty="0"/>
              <a:t>function components with hooks</a:t>
            </a:r>
            <a:r>
              <a:rPr lang="en-US" sz="2000" dirty="0"/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74320"/>
      </p:ext>
    </p:extLst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FD19E-67F6-5BFB-A343-007584EF3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6A6F3E-0498-6EAA-8EC4-1D3FE4AD4142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Smart Components (Container Components)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C04810-F2E2-EE65-BDC7-171338D43873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Here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/>
              <a:t>UserContainer</a:t>
            </a:r>
            <a:r>
              <a:rPr lang="en-US" sz="2000" dirty="0"/>
              <a:t> handles the state and side effects (fetching user data).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It passes the necessary data and callbacks to UserCard, a dump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2DE38-20D2-42DB-3FCA-93D11A77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58521"/>
            <a:ext cx="6591639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11026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877CE-2D94-AB82-75D1-9EF8DA97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BCD5C-B744-58AF-799A-5F14F5DDB418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Smart Components (Container Components)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E340AA-0E6B-25FB-9FDE-C194DE7CBBEA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B4564A-A835-6803-0289-80F2D9538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02951"/>
              </p:ext>
            </p:extLst>
          </p:nvPr>
        </p:nvGraphicFramePr>
        <p:xfrm>
          <a:off x="685800" y="1397000"/>
          <a:ext cx="8077200" cy="426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111377682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43895218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912873406"/>
                    </a:ext>
                  </a:extLst>
                </a:gridCol>
              </a:tblGrid>
              <a:tr h="324075">
                <a:tc>
                  <a:txBody>
                    <a:bodyPr/>
                    <a:lstStyle/>
                    <a:p>
                      <a:r>
                        <a:rPr lang="en-US" b="1" dirty="0"/>
                        <a:t>Aspect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Dump Components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Smart Components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927043"/>
                  </a:ext>
                </a:extLst>
              </a:tr>
              <a:tr h="559362"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Display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 logic and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762599"/>
                  </a:ext>
                </a:extLst>
              </a:tr>
              <a:tr h="559362">
                <a:tc>
                  <a:txBody>
                    <a:bodyPr/>
                    <a:lstStyle/>
                    <a:p>
                      <a:r>
                        <a:rPr lang="en-US" b="1" dirty="0"/>
                        <a:t>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Minimal or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Maintain application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556485"/>
                  </a:ext>
                </a:extLst>
              </a:tr>
              <a:tr h="324075">
                <a:tc>
                  <a:txBody>
                    <a:bodyPr/>
                    <a:lstStyle/>
                    <a:p>
                      <a:r>
                        <a:rPr lang="en-US" b="1" dirty="0"/>
                        <a:t>Data Fetching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446056"/>
                  </a:ext>
                </a:extLst>
              </a:tr>
              <a:tr h="559362">
                <a:tc>
                  <a:txBody>
                    <a:bodyPr/>
                    <a:lstStyle/>
                    <a:p>
                      <a:r>
                        <a:rPr lang="en-US" b="1" dirty="0"/>
                        <a:t>Interaction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Via props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Directly interacts with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209038"/>
                  </a:ext>
                </a:extLst>
              </a:tr>
              <a:tr h="324075">
                <a:tc>
                  <a:txBody>
                    <a:bodyPr/>
                    <a:lstStyle/>
                    <a:p>
                      <a:r>
                        <a:rPr lang="en-US" b="1" dirty="0"/>
                        <a:t>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to 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596610"/>
                  </a:ext>
                </a:extLst>
              </a:tr>
              <a:tr h="1038815">
                <a:tc>
                  <a:txBody>
                    <a:bodyPr/>
                    <a:lstStyle/>
                    <a:p>
                      <a:r>
                        <a:rPr lang="en-US" b="1" dirty="0"/>
                        <a:t>Component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components or function components with hooks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45925"/>
                  </a:ext>
                </a:extLst>
              </a:tr>
              <a:tr h="324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9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04025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4829</TotalTime>
  <Words>242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525</cp:revision>
  <dcterms:created xsi:type="dcterms:W3CDTF">2006-08-16T00:00:00Z</dcterms:created>
  <dcterms:modified xsi:type="dcterms:W3CDTF">2025-01-08T04:39:02Z</dcterms:modified>
</cp:coreProperties>
</file>