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84" r:id="rId2"/>
    <p:sldId id="285" r:id="rId3"/>
    <p:sldId id="28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0" autoAdjust="0"/>
    <p:restoredTop sz="94660"/>
  </p:normalViewPr>
  <p:slideViewPr>
    <p:cSldViewPr>
      <p:cViewPr varScale="1">
        <p:scale>
          <a:sx n="63" d="100"/>
          <a:sy n="63" d="100"/>
        </p:scale>
        <p:origin x="10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55C5-DA3C-4C88-9DA1-9BFC3AECD68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977F-2360-4146-99CF-7194E56E0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ReactJS Form Validation using </a:t>
            </a:r>
            <a:r>
              <a:rPr lang="en-US" sz="2700" dirty="0" err="1">
                <a:latin typeface="Berlin Sans FB Demi" pitchFamily="34" charset="0"/>
              </a:rPr>
              <a:t>Formik</a:t>
            </a:r>
            <a:r>
              <a:rPr lang="en-US" sz="2700" dirty="0">
                <a:latin typeface="Berlin Sans FB Demi" pitchFamily="34" charset="0"/>
              </a:rPr>
              <a:t> and Yup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2900" y="838200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ReactJS Form Validation using </a:t>
            </a:r>
            <a:r>
              <a:rPr lang="en-US" sz="2000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Formik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and Yup packages is one good approach for form validation. 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we can validate forms using controlled components. But it may be time-consuming and the length of the code may increase if we need forms at many places on our website.</a:t>
            </a: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Formik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is designed to manage forms with complex validation with ease.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Formik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supports synchronous and asynchronous form-level and field-level validation.</a:t>
            </a: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Install the required packages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npm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bootstrap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formik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yup</a:t>
            </a:r>
          </a:p>
        </p:txBody>
      </p:sp>
    </p:spTree>
  </p:cSld>
  <p:clrMapOvr>
    <a:masterClrMapping/>
  </p:clrMapOvr>
  <p:transition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ReactJS Form Validation using </a:t>
            </a:r>
            <a:r>
              <a:rPr lang="en-US" sz="2700" dirty="0" err="1">
                <a:latin typeface="Berlin Sans FB Demi" pitchFamily="34" charset="0"/>
              </a:rPr>
              <a:t>Formik</a:t>
            </a:r>
            <a:r>
              <a:rPr lang="en-US" sz="2700" dirty="0">
                <a:latin typeface="Berlin Sans FB Demi" pitchFamily="34" charset="0"/>
              </a:rPr>
              <a:t> and Yup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2900" y="838200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Yup, specifically, it offers a powerful validation schema definition syntax.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It allows you to easily define complex validation rules, such as string, number, date, and object validation. </a:t>
            </a:r>
            <a:endParaRPr lang="en-US" sz="2000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Yup comes with a plethora of built-in validation methods, including required fields, min/max length, pattern matching, and more.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This eliminates the need to write all of the validation logic manually and makes your code more concise.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Formik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takes care of managing form state, including field values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8517"/>
      </p:ext>
    </p:extLst>
  </p:cSld>
  <p:clrMapOvr>
    <a:masterClrMapping/>
  </p:clrMapOvr>
  <p:transition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Built-in Error Handling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2900" y="838200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Formik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integrates seamlessly with Yup, enabling automatic error handling and displaying validation errors in your form.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With </a:t>
            </a:r>
            <a:r>
              <a:rPr lang="en-US" sz="20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Formik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 you can easily access error messages for each field and display them to the user.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It handles the validation logic behind the scenes and provides a clean API for working with form errors.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12404"/>
      </p:ext>
    </p:extLst>
  </p:cSld>
  <p:clrMapOvr>
    <a:masterClrMapping/>
  </p:clrMapOvr>
  <p:transition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3752</TotalTime>
  <Words>242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Berlin Sans FB Demi</vt:lpstr>
      <vt:lpstr>Calibri</vt:lpstr>
      <vt:lpstr>Nunito</vt:lpstr>
      <vt:lpstr>source-serif-pro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 San</cp:lastModifiedBy>
  <cp:revision>526</cp:revision>
  <dcterms:created xsi:type="dcterms:W3CDTF">2006-08-16T00:00:00Z</dcterms:created>
  <dcterms:modified xsi:type="dcterms:W3CDTF">2024-09-02T03:58:08Z</dcterms:modified>
</cp:coreProperties>
</file>