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4" r:id="rId2"/>
    <p:sldId id="285" r:id="rId3"/>
    <p:sldId id="286" r:id="rId4"/>
    <p:sldId id="289" r:id="rId5"/>
    <p:sldId id="290" r:id="rId6"/>
    <p:sldId id="291" r:id="rId7"/>
    <p:sldId id="287" r:id="rId8"/>
    <p:sldId id="294" r:id="rId9"/>
    <p:sldId id="295" r:id="rId10"/>
    <p:sldId id="288" r:id="rId11"/>
    <p:sldId id="29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1219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0A0A23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Hooks are one of the main features of modern React code.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highlight>
                  <a:srgbClr val="FFFFFF"/>
                </a:highlight>
              </a:rPr>
              <a:t>React Hooks</a:t>
            </a:r>
            <a:r>
              <a:rPr lang="en-US" sz="2000" dirty="0">
                <a:highlight>
                  <a:srgbClr val="FFFFFF"/>
                </a:highlight>
              </a:rPr>
              <a:t> are special </a:t>
            </a:r>
            <a:r>
              <a:rPr lang="en-US" sz="2000" b="1" dirty="0">
                <a:highlight>
                  <a:srgbClr val="FFFFFF"/>
                </a:highlight>
              </a:rPr>
              <a:t>functions</a:t>
            </a:r>
            <a:r>
              <a:rPr lang="en-US" sz="2000" dirty="0">
                <a:highlight>
                  <a:srgbClr val="FFFFFF"/>
                </a:highlight>
              </a:rPr>
              <a:t> that let you “hook into” React </a:t>
            </a:r>
            <a:r>
              <a:rPr lang="en-US" sz="2000" b="1" dirty="0">
                <a:highlight>
                  <a:srgbClr val="FFFFFF"/>
                </a:highlight>
              </a:rPr>
              <a:t>features like state, lifecycle, and context</a:t>
            </a:r>
            <a:r>
              <a:rPr lang="en-US" sz="2000" dirty="0">
                <a:highlight>
                  <a:srgbClr val="FFFFFF"/>
                </a:highlight>
              </a:rPr>
              <a:t> from </a:t>
            </a:r>
            <a:r>
              <a:rPr lang="en-US" sz="2000" b="1" dirty="0">
                <a:highlight>
                  <a:srgbClr val="FFFFFF"/>
                </a:highlight>
              </a:rPr>
              <a:t>function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  <a:endParaRPr lang="en-US" sz="2000" b="0" i="0" dirty="0">
              <a:solidFill>
                <a:srgbClr val="0A0A23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highlight>
                  <a:srgbClr val="FFFFFF"/>
                </a:highlight>
              </a:rPr>
              <a:t>Before Hooks, you had to use </a:t>
            </a:r>
            <a:r>
              <a:rPr lang="en-US" sz="2000" b="1" dirty="0">
                <a:highlight>
                  <a:srgbClr val="FFFFFF"/>
                </a:highlight>
              </a:rPr>
              <a:t>class components</a:t>
            </a:r>
            <a:r>
              <a:rPr lang="en-US" sz="2000" dirty="0">
                <a:highlight>
                  <a:srgbClr val="FFFFFF"/>
                </a:highlight>
              </a:rPr>
              <a:t> to manage state or lifecycle methods.</a:t>
            </a:r>
            <a:br>
              <a:rPr lang="en-US" sz="2000" dirty="0">
                <a:highlight>
                  <a:srgbClr val="FFFFFF"/>
                </a:highlight>
              </a:rPr>
            </a:br>
            <a:r>
              <a:rPr lang="en-US" sz="2000" dirty="0">
                <a:highlight>
                  <a:srgbClr val="FFFFFF"/>
                </a:highlight>
              </a:rPr>
              <a:t>With Hooks, you can do all of that in </a:t>
            </a:r>
            <a:r>
              <a:rPr lang="en-US" sz="2000" b="1" dirty="0">
                <a:highlight>
                  <a:srgbClr val="FFFFFF"/>
                </a:highlight>
              </a:rPr>
              <a:t>functional components</a:t>
            </a:r>
            <a:r>
              <a:rPr lang="en-US" sz="2000" dirty="0">
                <a:highlight>
                  <a:srgbClr val="FFFFFF"/>
                </a:highlight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They provide a cleaner and more concise way to handle state and side effects in React applications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Why Hooks?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F05C97-9D57-8304-D4DF-FAF1DE32A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28624"/>
              </p:ext>
            </p:extLst>
          </p:nvPr>
        </p:nvGraphicFramePr>
        <p:xfrm>
          <a:off x="762000" y="472440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0487372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1038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Without Hooks (Before)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With Hooks (Now)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94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Must use class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functional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95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More code &amp; boilerplate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Cleaner and simpler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03076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useRef is a hook that allows to directly create a reference to the DOM element in the functional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hook is a new addition in React 16.8.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Unlike useState if we change a value in useRef it will not re-render the webpage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Reasons to use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main use of useRef hook is to access the DOM elements in a more efficient way as compared to simple refs.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Since useRef hooks preserve value across various re-renders and do not cause re-renders whenever a value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they make the application faster and helps in caching and storing previous values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60412"/>
      </p:ext>
    </p:extLst>
  </p:cSld>
  <p:clrMapOvr>
    <a:masterClrMapping/>
  </p:clrMapOvr>
  <p:transition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useRef(Cont..)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 Importing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To import the useRef hook, write the following code at the top level of your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useRef } from 'react’</a:t>
            </a:r>
          </a:p>
          <a:p>
            <a:pPr>
              <a:spcAft>
                <a:spcPts val="1200"/>
              </a:spcAft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    Structure of useRef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accepts only one initial value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000" b="1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    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refContainer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useRef(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useRef returns a mutable ref object. This object has a property called .current.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.current property could be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initialised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to the passed argument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object can persist a value for a full lifetime of the component. 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07485"/>
      </p:ext>
    </p:extLst>
  </p:cSld>
  <p:clrMapOvr>
    <a:masterClrMapping/>
  </p:clrMapOvr>
  <p:transition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useReducer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a state management hook in React that provides an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is the better alternative to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and is generally more preferred over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when you have complex state-building logic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hook takes two arguments including reducer, initial state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Syntax:</a:t>
            </a:r>
            <a:endParaRPr lang="en-US" sz="2000" b="1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[state, dispatch] = useReducer(reducer, initialState);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reducer: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reducer is a function responsible for defining how the state transitions from one state to another based on dispatched actions. It takes two arguments: the current state and the action being dispatched.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initialSate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initialState is the initial state value for the state managed by the reducer. It can be of any data type: object, array, number, string, etc.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function which contains all your state updates is called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reducer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method you call to perform the operations is the 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dispatch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method.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57755"/>
      </p:ext>
    </p:extLst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Types of React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🔧 Commonly Used React Hooks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E482D9-A335-3273-4B5E-A53A08CBE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419786"/>
              </p:ext>
            </p:extLst>
          </p:nvPr>
        </p:nvGraphicFramePr>
        <p:xfrm>
          <a:off x="228600" y="1397000"/>
          <a:ext cx="8610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550309902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4095176420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329911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5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useState()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Adds local state to a functional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Counter, form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54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useEffect()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side effects (API calls, timers)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Fetch data on 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23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useContext()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global data via React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Theme, user auth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55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useRef()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or store DOM elements/values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Focus input, timers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4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useMemo()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 performance by memoizing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Avoid recalculations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8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useCallback()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Memoize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unnecessary renders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1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857717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useState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useState hook is a powerful addition to React, introduced in version 16.8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allows you to manage state within functional components without the need for class-based components.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It provides a way to </a:t>
            </a: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declare and manage state variables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directly within a function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Importing the useState Hook</a:t>
            </a: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import { useState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This hook takes some initial state and returns two value. The first value contains the state and the second value is a function that updates the state. The value passed in useState will be treated as the default value.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const [var,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setVar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Arial" pitchFamily="34" charset="0"/>
                <a:cs typeface="Arial" pitchFamily="34" charset="0"/>
              </a:rPr>
              <a:t>] = useState(0);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50600"/>
      </p:ext>
    </p:extLst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useEffect Hook allows us to perform side effects on the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Such as fetching data, directly updating the DOM and timers are some side effects. 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It is called every time any state if the dependency array is modified or updated.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hook runs on every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render,but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there is also a way of using a dependency array using which we can control the effect of rendering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13926"/>
      </p:ext>
    </p:extLst>
  </p:cSld>
  <p:clrMapOvr>
    <a:masterClrMapping/>
  </p:clrMapOvr>
  <p:transition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How does it work?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call useEffect with a callback function that contains the side effect logic.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By default, this function runs after every render of the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 can optionally provide a dependency array as the second argument.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The effect will only run again if any of the values in the dependency array change.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Importing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{ useEffect } from "react";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Structure of useEffect hook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useEffect hook syntax accepts two arguments where the second argument is optional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useEffect(&lt;FUNCTION&gt;, &lt;DEPENDECY&gt;)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contains the code to be executed when useEffect triggers.</a:t>
            </a:r>
          </a:p>
          <a:p>
            <a:pPr marL="914400" lvl="1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DEPENDENCY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: is an optional parameter, useEffect triggers when the given dependency is changed.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6559"/>
      </p:ext>
    </p:extLst>
  </p:cSld>
  <p:clrMapOvr>
    <a:masterClrMapping/>
  </p:clrMapOvr>
  <p:transition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useEffect Hook(Cont..)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Controlling side effects in useEffect 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1. To run useEffect on every render do not pass any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2.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To run useEffect only once on the first render pass any empty array in the dependency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rgbClr val="273239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3. To run useEffect on change of a particular value. Pass the state and props in the dependency array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DCD1B-AC6E-DBE1-6F88-5754E647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6286823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653CF-168E-4599-2AE5-6A694B0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3" y="3232084"/>
            <a:ext cx="6216970" cy="111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D42296-948F-CC5C-A1CC-C3F36DED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853" y="5327585"/>
            <a:ext cx="6255071" cy="99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8809"/>
      </p:ext>
    </p:extLst>
  </p:cSld>
  <p:clrMapOvr>
    <a:masterClrMapping/>
  </p:clrMapOvr>
  <p:transition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useContext Hooks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 Context is a way to manage state globally.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Context provides a way to pass data or state through the component tree without having to pass props down manually through each nested component.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useContext hook is the new addition in React 16.8. </a:t>
            </a:r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useContext hook helps to make the code more readable, less verbose and removes the need to introduce Consumer Component.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Syntax: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const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authContext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= useContext(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initialValue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71079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Purpose of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Accessing Context Values: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you can access values stored in a React context from any component within the same context provider.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Avoiding Prop Drilling: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helps avoid “prop drilling” which is the process of passing props down through multiple levels of components just to reach a component that needs those values.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Simplified Data Sharing: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simplifies the process of sharing data or functionality across many components in your application, especially when dealing with deeply nested components.</a:t>
            </a:r>
          </a:p>
        </p:txBody>
      </p:sp>
    </p:spTree>
    <p:extLst>
      <p:ext uri="{BB962C8B-B14F-4D97-AF65-F5344CB8AC3E}">
        <p14:creationId xmlns:p14="http://schemas.microsoft.com/office/powerpoint/2010/main" val="4079403101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Purpose of </a:t>
            </a:r>
            <a:r>
              <a:rPr lang="en-US" sz="2700" dirty="0" err="1">
                <a:latin typeface="Berlin Sans FB Demi" pitchFamily="34" charset="0"/>
              </a:rPr>
              <a:t>useContext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685801"/>
            <a:ext cx="84582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Cleaner Component Structure: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By 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you can keep your component tree cleaner and more readable by avoiding the clutter of passing props down through intermediary components.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Easy-to-Use API: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provides a straightforward API for accessing context values within functional components, making it intuitive and easy to use.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useContext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' enhances the flexibility and scalability of your React applications by providing a convenient way to share and access global state or other shared data without the need for complex prop threading.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40931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4685</TotalTime>
  <Words>1214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Berlin Sans FB Demi</vt:lpstr>
      <vt:lpstr>Calibri</vt:lpstr>
      <vt:lpstr>Lato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Santhosh Kumar</cp:lastModifiedBy>
  <cp:revision>539</cp:revision>
  <dcterms:created xsi:type="dcterms:W3CDTF">2006-08-16T00:00:00Z</dcterms:created>
  <dcterms:modified xsi:type="dcterms:W3CDTF">2025-08-03T13:18:24Z</dcterms:modified>
</cp:coreProperties>
</file>