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4" r:id="rId2"/>
    <p:sldId id="289" r:id="rId3"/>
    <p:sldId id="290" r:id="rId4"/>
    <p:sldId id="28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React Pure Components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React, PureComponent is a type of component that implements a shallow comparison of props and state to decide whether the component should re-render.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Key Points about PureComponent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Shallow Comparison: PureComponent performs a shallow comparison of the previous and new props/state. This means it only compares the top-level values of objects and arrays. If the values are the same, it skips the re-render.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Extends Component: It is a specialized version of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React.Component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. When you use React.Component, you have to implement shouldComponentUpdate manually to control updates. PureComponent provides an automatic implementation of this method.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Performance Optimization: PureComponent helps in avoiding unnecessary re-renders, which can improve performance, especially in large applications.</a:t>
            </a: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C2617-8B70-759F-46FE-CEC5E5D27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62F1F-F635-3986-0378-0F1CB634DD54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(Without PureComponent)React Pure Components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438EA2-8027-77B2-E328-E1A96F456219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React, { Component } from 'react';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Counter extends Component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state = { count: 0 };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increment = () =&gt;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this.setState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({ count: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this.state.count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+ 1 });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};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render()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console.log('Counter rendered');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return (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&lt;div&gt;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&lt;h1&gt;{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this.state.count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}&lt;/h1&gt;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&lt;button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onClick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={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this.increment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}&gt;Increment&lt;/button&gt;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&lt;/div&gt;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export default Counter;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In this case, the component re-renders every time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setState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is called, even if the UI doesn't need to update.</a:t>
            </a:r>
          </a:p>
        </p:txBody>
      </p:sp>
    </p:spTree>
    <p:extLst>
      <p:ext uri="{BB962C8B-B14F-4D97-AF65-F5344CB8AC3E}">
        <p14:creationId xmlns:p14="http://schemas.microsoft.com/office/powerpoint/2010/main" val="2667989136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80757-29A9-DD0F-EFAE-DEFC1C8B8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450CF0-66FC-24A8-6ABC-34EEC42D4F68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(With PureComponent)React Pure Components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48A97-6FD7-0B7B-2ABC-342C4202E2B0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import React, { PureComponent } from 'react';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class Counter extends PureComponent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state = { count: 0 };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increment = () =&gt;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this.setState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({ count: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this.state.count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+ 1 });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};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render() {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console.log('Counter rendered');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return (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&lt;div&gt;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&lt;h1&gt;{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this.state.count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}&lt;/h1&gt;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  &lt;button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onClick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={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this.increment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}&gt;Increment&lt;/button&gt;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  &lt;/div&gt;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  );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export default Counter;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Here, if the state remains the same (i.e., calling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setState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with the same count value), PureComponent will skip the re-render.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7650"/>
      </p:ext>
    </p:extLst>
  </p:cSld>
  <p:clrMapOvr>
    <a:masterClrMapping/>
  </p:clrMapOvr>
  <p:transition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877CE-2D94-AB82-75D1-9EF8DA97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BCD5C-B744-58AF-799A-5F14F5DDB418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/>
              <a:t>Pure Components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E340AA-0E6B-25FB-9FDE-C194DE7CBBEA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B4564A-A835-6803-0289-80F2D953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31789"/>
              </p:ext>
            </p:extLst>
          </p:nvPr>
        </p:nvGraphicFramePr>
        <p:xfrm>
          <a:off x="381000" y="914400"/>
          <a:ext cx="8382000" cy="391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113776823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438952188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912873406"/>
                    </a:ext>
                  </a:extLst>
                </a:gridCol>
              </a:tblGrid>
              <a:tr h="401271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PureComponent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927043"/>
                  </a:ext>
                </a:extLst>
              </a:tr>
              <a:tr h="1003178">
                <a:tc>
                  <a:txBody>
                    <a:bodyPr/>
                    <a:lstStyle/>
                    <a:p>
                      <a:r>
                        <a:rPr lang="en-US" b="1" dirty="0"/>
                        <a:t>Re-rendering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Always re-renders unless shouldComponentUpdate is manually implemented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Skips re-render if props/state are shallowly equal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762599"/>
                  </a:ext>
                </a:extLst>
              </a:tr>
              <a:tr h="702224">
                <a:tc>
                  <a:txBody>
                    <a:bodyPr/>
                    <a:lstStyle/>
                    <a:p>
                      <a:r>
                        <a:rPr lang="en-US" b="1" dirty="0"/>
                        <a:t>Comparison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automatic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Shallow comparison of props and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556485"/>
                  </a:ext>
                </a:extLst>
              </a:tr>
              <a:tr h="702224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optimization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for components with stable props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446056"/>
                  </a:ext>
                </a:extLst>
              </a:tr>
              <a:tr h="702224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General-purpose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performance optimization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209038"/>
                  </a:ext>
                </a:extLst>
              </a:tr>
              <a:tr h="40127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49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804025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4838</TotalTime>
  <Words>450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528</cp:revision>
  <dcterms:created xsi:type="dcterms:W3CDTF">2006-08-16T00:00:00Z</dcterms:created>
  <dcterms:modified xsi:type="dcterms:W3CDTF">2025-01-08T11:30:43Z</dcterms:modified>
</cp:coreProperties>
</file>