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Wrapper Component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wrapper component</a:t>
            </a:r>
            <a:r>
              <a:rPr lang="en-US" sz="2000" dirty="0"/>
              <a:t> in React is a component that wraps or contains other components, often adding additional behavior, styling, or logic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Wrapper components allow for reusable and composable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A basic wrapper component receives child components via the special children  prop and renders them inside some container.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3DCD5-7373-2E96-765A-B84CE87C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7467600" cy="281940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85F00-8932-8B16-0783-89FBE89F7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8D1EF-6B7A-B5A9-31FD-90C438741067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Wrapper Component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1566A-D092-D703-823D-0245C7E5F9BC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D23CB-22DB-D997-BC87-1128BE84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5410200" cy="44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5429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EE48B-332C-0E33-2140-9A14D019E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3F0F1-FEBC-2117-CD10-D4F4DC45799D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Wrapper Component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DD9D5D-D561-7358-C12C-CCFE2C0D3690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When to Use Wrapper Components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/>
              <a:t>Reusability</a:t>
            </a:r>
            <a:r>
              <a:rPr lang="en-US" sz="2000" dirty="0"/>
              <a:t>: When you need to apply the same behavior or style to multiple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/>
              <a:t>Layout Composition</a:t>
            </a:r>
            <a:r>
              <a:rPr lang="en-US" sz="2000" dirty="0"/>
              <a:t>: To build reusable layouts like headers, sidebars, or footers.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/>
              <a:t>Behavior Enhancement</a:t>
            </a:r>
            <a:r>
              <a:rPr lang="en-US" sz="2000" dirty="0"/>
              <a:t>: When you need to enhance existing components with additional functionality (e.g., logging, theming).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31406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119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533</cp:revision>
  <dcterms:created xsi:type="dcterms:W3CDTF">2006-08-16T00:00:00Z</dcterms:created>
  <dcterms:modified xsi:type="dcterms:W3CDTF">2025-01-09T10:28:39Z</dcterms:modified>
</cp:coreProperties>
</file>