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84" r:id="rId2"/>
    <p:sldId id="285" r:id="rId3"/>
    <p:sldId id="286" r:id="rId4"/>
    <p:sldId id="289" r:id="rId5"/>
    <p:sldId id="290" r:id="rId6"/>
    <p:sldId id="291" r:id="rId7"/>
    <p:sldId id="288" r:id="rId8"/>
    <p:sldId id="292" r:id="rId9"/>
    <p:sldId id="287" r:id="rId10"/>
    <p:sldId id="294" r:id="rId11"/>
    <p:sldId id="295" r:id="rId12"/>
    <p:sldId id="29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0" autoAdjust="0"/>
    <p:restoredTop sz="94660"/>
  </p:normalViewPr>
  <p:slideViewPr>
    <p:cSldViewPr>
      <p:cViewPr varScale="1">
        <p:scale>
          <a:sx n="63" d="100"/>
          <a:sy n="63" d="100"/>
        </p:scale>
        <p:origin x="105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155C5-DA3C-4C88-9DA1-9BFC3AECD68D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7977F-2360-4146-99CF-7194E56E00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circl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React Hooks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1219201"/>
            <a:ext cx="8458200" cy="533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Hooks were a feature introduced years later in 2016 (in </a:t>
            </a:r>
            <a:r>
              <a:rPr lang="en-US" sz="2000" b="0" i="0" dirty="0" err="1">
                <a:solidFill>
                  <a:srgbClr val="0A0A23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React's</a:t>
            </a:r>
            <a:r>
              <a:rPr lang="en-US" sz="2000" b="0" i="0" dirty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 16.8 version).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Hooks are one of the main features of modern React code.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Hooks are reusable functions that provide access to state in React Applications.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Hooks allows you to use state and other React features without writing a class.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They provide a cleaner and more concise way to handle state and side effects in React applications.</a:t>
            </a:r>
          </a:p>
        </p:txBody>
      </p:sp>
    </p:spTree>
  </p:cSld>
  <p:clrMapOvr>
    <a:masterClrMapping/>
  </p:clrMapOvr>
  <p:transition>
    <p:push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Purpose of </a:t>
            </a:r>
            <a:r>
              <a:rPr lang="en-US" sz="2700" dirty="0" err="1">
                <a:latin typeface="Berlin Sans FB Demi" pitchFamily="34" charset="0"/>
              </a:rPr>
              <a:t>useContext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Accessing Context Values: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With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useContext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you can access values stored in a React context from any component within the same context provider.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Avoiding Prop Drilling: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 helps avoid “prop drilling” which is the process of passing props down through multiple levels of components just to reach a component that needs those values.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Simplified Data Sharing: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useContext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simplifies the process of sharing data or functionality across many components in your application, especially when dealing with deeply nested components.</a:t>
            </a:r>
          </a:p>
        </p:txBody>
      </p:sp>
    </p:spTree>
    <p:extLst>
      <p:ext uri="{BB962C8B-B14F-4D97-AF65-F5344CB8AC3E}">
        <p14:creationId xmlns:p14="http://schemas.microsoft.com/office/powerpoint/2010/main" val="4079403101"/>
      </p:ext>
    </p:extLst>
  </p:cSld>
  <p:clrMapOvr>
    <a:masterClrMapping/>
  </p:clrMapOvr>
  <p:transition>
    <p:push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Purpose of </a:t>
            </a:r>
            <a:r>
              <a:rPr lang="en-US" sz="2700" dirty="0" err="1">
                <a:latin typeface="Berlin Sans FB Demi" pitchFamily="34" charset="0"/>
              </a:rPr>
              <a:t>useContext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Cleaner Component Structure: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By using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useContext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you can keep your component tree cleaner and more readable by avoiding the clutter of passing props down through intermediary components.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Easy-to-Use API: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useContext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provides a straightforward API for accessing context values within functional components, making it intuitive and easy to use.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'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useContext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' enhances the flexibility and scalability of your React applications by providing a convenient way to share and access global state or other shared data without the need for complex prop threading.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040931"/>
      </p:ext>
    </p:extLst>
  </p:cSld>
  <p:clrMapOvr>
    <a:masterClrMapping/>
  </p:clrMapOvr>
  <p:transition>
    <p:push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React useReducer Hook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useReducer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hook is a state management hook in React that provides an alternative to the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useState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hook.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useReducer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Hook is the better alternative to the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useState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hook and is generally more preferred over the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useState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hook when you have complex state-building logic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useReducer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hook takes two arguments including reducer, initial state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Syntax:</a:t>
            </a:r>
            <a:endParaRPr lang="en-US" sz="2000" b="1" i="0" dirty="0">
              <a:solidFill>
                <a:schemeClr val="tx1">
                  <a:lumMod val="65000"/>
                  <a:lumOff val="35000"/>
                </a:schemeClr>
              </a:solidFill>
              <a:effectLst/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const [state, dispatch] = useReducer(reducer, initialState);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reducer: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reducer is a function responsible for defining how the state transitions from one state to another based on dispatched actions. It takes two arguments: the current state and the action being dispatched.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initialSate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: initialState is the initial state value for the state managed by the reducer. It can be of any data type: object, array, number, string, etc.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function which contains all your state updates is called the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reducer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method you call to perform the operations is the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dispatch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method.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957755"/>
      </p:ext>
    </p:extLst>
  </p:cSld>
  <p:clrMapOvr>
    <a:masterClrMapping/>
  </p:clrMapOvr>
  <p:transition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Types of React Hooks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State Hooks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Context Hooks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Ref Hooks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Effect Hooks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Performance Hooks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Resource Hooks</a:t>
            </a:r>
          </a:p>
        </p:txBody>
      </p:sp>
    </p:spTree>
    <p:extLst>
      <p:ext uri="{BB962C8B-B14F-4D97-AF65-F5344CB8AC3E}">
        <p14:creationId xmlns:p14="http://schemas.microsoft.com/office/powerpoint/2010/main" val="1342857717"/>
      </p:ext>
    </p:extLst>
  </p:cSld>
  <p:clrMapOvr>
    <a:masterClrMapping/>
  </p:clrMapOvr>
  <p:transition>
    <p:push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React useState Hook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useState hook is a powerful addition to React, introduced in version 16.8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It allows you to manage state within functional components without the need for class-based components.</a:t>
            </a:r>
            <a:endParaRPr lang="en-US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It provides a way to </a:t>
            </a: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declare and manage state variables</a:t>
            </a: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directly within a function component.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Arial" pitchFamily="34" charset="0"/>
                <a:cs typeface="Arial" pitchFamily="34" charset="0"/>
              </a:rPr>
              <a:t>Importing the useState Hook</a:t>
            </a:r>
            <a:endParaRPr lang="en-US" sz="2000" dirty="0">
              <a:solidFill>
                <a:srgbClr val="273239"/>
              </a:solidFill>
              <a:highlight>
                <a:srgbClr val="FFFFFF"/>
              </a:highlight>
              <a:latin typeface="Nunito" pitchFamily="2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Arial" pitchFamily="34" charset="0"/>
                <a:cs typeface="Arial" pitchFamily="34" charset="0"/>
              </a:rPr>
              <a:t>import { useState } from "react";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Arial" pitchFamily="34" charset="0"/>
                <a:cs typeface="Arial" pitchFamily="34" charset="0"/>
              </a:rPr>
              <a:t>This hook takes some initial state and returns two value. The first value contains the state and the second value is a function that updates the state. The value passed in useState will be treated as the default value.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Arial" pitchFamily="34" charset="0"/>
                <a:cs typeface="Arial" pitchFamily="34" charset="0"/>
              </a:rPr>
              <a:t>const [var,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Arial" pitchFamily="34" charset="0"/>
                <a:cs typeface="Arial" pitchFamily="34" charset="0"/>
              </a:rPr>
              <a:t>setVar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Arial" pitchFamily="34" charset="0"/>
                <a:cs typeface="Arial" pitchFamily="34" charset="0"/>
              </a:rPr>
              <a:t>] = useState(0);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150600"/>
      </p:ext>
    </p:extLst>
  </p:cSld>
  <p:clrMapOvr>
    <a:masterClrMapping/>
  </p:clrMapOvr>
  <p:transition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useEffect Hook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useEffect Hook allows us to perform side effects on the components.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Such as fetching data, directly updating the DOM and timers are some side effects. 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It is called every time any state if the dependency array is modified or updated.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hook runs on every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render,but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there is also a way of using a dependency array using which we can control the effect of rendering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13926"/>
      </p:ext>
    </p:extLst>
  </p:cSld>
  <p:clrMapOvr>
    <a:masterClrMapping/>
  </p:clrMapOvr>
  <p:transition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useEffect Hook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How does it work?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You call useEffect with a callback function that contains the side effect logic.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By default, this function runs after every render of the component.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You can optionally provide a dependency array as the second argument.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effect will only run again if any of the values in the dependency array change.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Importing useEffect hook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import { useEffect } from "react";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Structure of useEffect hook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The useEffect hook syntax accepts two arguments where the second argument is optional</a:t>
            </a:r>
            <a:endParaRPr lang="en-US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useEffect(&lt;FUNCTION&gt;, &lt;DEPENDECY&gt;)</a:t>
            </a:r>
          </a:p>
          <a:p>
            <a:pPr marL="914400" lvl="1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: contains the code to be executed when useEffect triggers.</a:t>
            </a:r>
          </a:p>
          <a:p>
            <a:pPr marL="914400" lvl="1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DEPENDENCY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: is an optional parameter, useEffect triggers when the given dependency is changed.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876559"/>
      </p:ext>
    </p:extLst>
  </p:cSld>
  <p:clrMapOvr>
    <a:masterClrMapping/>
  </p:clrMapOvr>
  <p:transition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useEffect Hook(Cont..)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Controlling side effects in useEffect 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1. To run useEffect on every render do not pass any dependency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rgbClr val="273239"/>
              </a:solidFill>
              <a:highlight>
                <a:srgbClr val="FFFFFF"/>
              </a:highlight>
              <a:latin typeface="Nunito" pitchFamily="2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2.</a:t>
            </a: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 To run useEffect only once on the first render pass any empty array in the dependency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rgbClr val="273239"/>
              </a:solidFill>
              <a:highlight>
                <a:srgbClr val="FFFFFF"/>
              </a:highlight>
              <a:latin typeface="Nunito" pitchFamily="2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rgbClr val="273239"/>
              </a:solidFill>
              <a:highlight>
                <a:srgbClr val="FFFFFF"/>
              </a:highlight>
              <a:latin typeface="Nunito" pitchFamily="2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3. To run useEffect on change of a particular value. Pass the state and props in the dependency array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5DCD1B-AC6E-DBE1-6F88-5754E6470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76400"/>
            <a:ext cx="6286823" cy="838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8653CF-168E-4599-2AE5-6A694B077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853" y="3232084"/>
            <a:ext cx="6216970" cy="11113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D42296-948F-CC5C-A1CC-C3F36DED7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853" y="5327585"/>
            <a:ext cx="6255071" cy="99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8809"/>
      </p:ext>
    </p:extLst>
  </p:cSld>
  <p:clrMapOvr>
    <a:masterClrMapping/>
  </p:clrMapOvr>
  <p:transition>
    <p:push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React useRef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useRef is a hook that allows to directly create a reference to the DOM element in the functional component.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The useRef hook is a new addition in React 16.8.</a:t>
            </a:r>
            <a:endParaRPr lang="en-US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Unlike useState if we change a value in useRef it will not re-render the webpage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Reasons to use useRef hook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main use of useRef hook is to access the DOM elements in a more efficient way as compared to simple refs.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Since useRef hooks preserve value across various re-renders and do not cause re-renders whenever a value is changed.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 they make the application faster and helps in caching and storing previous values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990641"/>
      </p:ext>
    </p:extLst>
  </p:cSld>
  <p:clrMapOvr>
    <a:masterClrMapping/>
  </p:clrMapOvr>
  <p:transition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React useRef(Cont..)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      Importing useRef hook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To import the useRef hook, write the following code at the top level of your component.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import { useRef } from 'react’</a:t>
            </a:r>
          </a:p>
          <a:p>
            <a:pPr>
              <a:spcAft>
                <a:spcPts val="1200"/>
              </a:spcAft>
            </a:pP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     Structure of useRef hook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It accepts only one initial value</a:t>
            </a:r>
            <a:endParaRPr lang="en-US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    </a:t>
            </a: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Syntax: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const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refContainer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= useRef(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initialValue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The useRef returns a mutable ref object. This object has a property called .current.</a:t>
            </a:r>
            <a:endParaRPr lang="en-US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.current property could be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initialised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to the passed argument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initialValue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The object can persist a value for a full lifetime of the component. 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674708"/>
      </p:ext>
    </p:extLst>
  </p:cSld>
  <p:clrMapOvr>
    <a:masterClrMapping/>
  </p:clrMapOvr>
  <p:transition>
    <p:push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React useContext Hooks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React Context is a way to manage state globally.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Context provides a way to pass data or state through the component tree without having to pass props down manually through each nested component.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The useContext hook is the new addition in React 16.8. </a:t>
            </a:r>
            <a:endParaRPr lang="en-US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useContext hook helps to make the code more readable, less verbose and removes the need to introduce Consumer Component.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Syntax: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const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authContext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= useContext(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initialValue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971079"/>
      </p:ext>
    </p:extLst>
  </p:cSld>
  <p:clrMapOvr>
    <a:masterClrMapping/>
  </p:clrMapOvr>
  <p:transition>
    <p:push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4461</TotalTime>
  <Words>1108</Words>
  <Application>Microsoft Office PowerPoint</Application>
  <PresentationFormat>On-screen Show (4:3)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Berlin Sans FB Demi</vt:lpstr>
      <vt:lpstr>Calibri</vt:lpstr>
      <vt:lpstr>Lato</vt:lpstr>
      <vt:lpstr>Nunito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San San</cp:lastModifiedBy>
  <cp:revision>535</cp:revision>
  <dcterms:created xsi:type="dcterms:W3CDTF">2006-08-16T00:00:00Z</dcterms:created>
  <dcterms:modified xsi:type="dcterms:W3CDTF">2024-04-11T18:03:08Z</dcterms:modified>
</cp:coreProperties>
</file>