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1" r:id="rId11"/>
    <p:sldId id="292" r:id="rId12"/>
    <p:sldId id="293" r:id="rId13"/>
    <p:sldId id="295" r:id="rId14"/>
    <p:sldId id="298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31" r:id="rId23"/>
    <p:sldId id="330" r:id="rId24"/>
    <p:sldId id="313" r:id="rId25"/>
    <p:sldId id="314" r:id="rId26"/>
    <p:sldId id="315" r:id="rId27"/>
    <p:sldId id="316" r:id="rId28"/>
    <p:sldId id="317" r:id="rId29"/>
    <p:sldId id="318" r:id="rId30"/>
    <p:sldId id="334" r:id="rId31"/>
    <p:sldId id="320" r:id="rId32"/>
    <p:sldId id="329" r:id="rId33"/>
    <p:sldId id="321" r:id="rId34"/>
    <p:sldId id="322" r:id="rId35"/>
    <p:sldId id="323" r:id="rId36"/>
    <p:sldId id="324" r:id="rId37"/>
    <p:sldId id="325" r:id="rId38"/>
    <p:sldId id="326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Several version of C# have come up starting from 2002. The latest version is C# 10.0. Visual Studio 2022 supports this.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Operators-Arithmetic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Operators-Relational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>
                <a:solidFill>
                  <a:srgbClr val="5F5F5F"/>
                </a:solidFill>
              </a:rPr>
              <a:t>bool</a:t>
            </a:r>
            <a:r>
              <a:rPr lang="en-US" sz="2000" dirty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Operators-Logical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Assignment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85455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Single line comment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/>
              <a:t>Multiline comments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Other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/>
                        <a:t>Ternary operator</a:t>
                      </a:r>
                      <a:endParaRPr lang="en-IN" sz="2000" kern="1200" dirty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10 % 2 &gt; 0 ? 1 :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subscript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dot 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Conversions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Conversion  types: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Implicit Conversions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vice 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Casting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Casting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99308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variables created inside Method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Conditional Statement &amp; Loops</a:t>
            </a: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Multiple Cases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/>
              <a:t> and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types.</a:t>
            </a: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Built in Data types like int, char, float ,double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latin typeface="Arial"/>
              </a:rPr>
              <a:t>	</a:t>
            </a:r>
            <a:r>
              <a:rPr lang="en-US" sz="2000" b="1" u="sng" kern="0" dirty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2311</Words>
  <Application>Microsoft Office PowerPoint</Application>
  <PresentationFormat>On-screen Show (4:3)</PresentationFormat>
  <Paragraphs>383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65</cp:revision>
  <dcterms:created xsi:type="dcterms:W3CDTF">2006-08-16T00:00:00Z</dcterms:created>
  <dcterms:modified xsi:type="dcterms:W3CDTF">2022-04-04T09:59:30Z</dcterms:modified>
</cp:coreProperties>
</file>