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6/21/2012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6/21/2012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6/21/2012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6/21/2012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Array list:</a:t>
            </a:r>
          </a:p>
          <a:p>
            <a:r>
              <a:rPr lang="en-US" dirty="0" smtClean="0"/>
              <a:t>it overcomes the problems in array</a:t>
            </a:r>
          </a:p>
          <a:p>
            <a:r>
              <a:rPr lang="en-US" dirty="0" smtClean="0"/>
              <a:t>It stores any type of data in the form of object</a:t>
            </a:r>
          </a:p>
          <a:p>
            <a:r>
              <a:rPr lang="en-US" dirty="0" smtClean="0"/>
              <a:t>it  increase or decrease its size of objects dynamically</a:t>
            </a:r>
          </a:p>
          <a:p>
            <a:r>
              <a:rPr lang="en-US" dirty="0" smtClean="0"/>
              <a:t>Arraylist is a predefined class of </a:t>
            </a:r>
            <a:r>
              <a:rPr lang="en-US" dirty="0" smtClean="0">
                <a:solidFill>
                  <a:schemeClr val="accent1"/>
                </a:solidFill>
              </a:rPr>
              <a:t>system. Collections </a:t>
            </a:r>
            <a:r>
              <a:rPr lang="en-US" dirty="0" smtClean="0"/>
              <a:t>namespace</a:t>
            </a:r>
          </a:p>
          <a:p>
            <a:r>
              <a:rPr lang="en-US" dirty="0" smtClean="0"/>
              <a:t>Arraylist Implements with IList, ICollection, IEnumarable, IClonable Interfaces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Collections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Methods: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add(object obj)</a:t>
            </a:r>
            <a:r>
              <a:rPr lang="en-US" dirty="0" smtClean="0"/>
              <a:t> it adds an object to the end of the arraylist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insert(</a:t>
            </a:r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idx,object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obj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r>
              <a:rPr lang="en-US" dirty="0" smtClean="0"/>
              <a:t>it insert an object at particular index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clear()-</a:t>
            </a:r>
            <a:r>
              <a:rPr lang="en-US" dirty="0" smtClean="0"/>
              <a:t>clear the objects in arraylist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remove(object  obj)-</a:t>
            </a:r>
            <a:r>
              <a:rPr lang="en-US" dirty="0" smtClean="0"/>
              <a:t>remove the  selected object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</a:rPr>
              <a:t>removeat</a:t>
            </a:r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>
                <a:solidFill>
                  <a:srgbClr val="C00000"/>
                </a:solidFill>
              </a:rPr>
              <a:t> index)-</a:t>
            </a:r>
            <a:r>
              <a:rPr lang="en-US" dirty="0" smtClean="0"/>
              <a:t>it removes the object at particular index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</a:rPr>
              <a:t>insertrange</a:t>
            </a:r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>
                <a:solidFill>
                  <a:srgbClr val="C00000"/>
                </a:solidFill>
              </a:rPr>
              <a:t> index, arraylist obj)-</a:t>
            </a:r>
            <a:r>
              <a:rPr lang="en-US" dirty="0" smtClean="0"/>
              <a:t>adding second list objects to the first list at specific index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sort()-</a:t>
            </a:r>
            <a:r>
              <a:rPr lang="en-US" dirty="0" smtClean="0"/>
              <a:t>sort the elements in sorted order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reverse()-</a:t>
            </a:r>
            <a:r>
              <a:rPr lang="en-US" dirty="0" smtClean="0"/>
              <a:t>reverse the elements in reverse order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contains(object obj)-</a:t>
            </a:r>
            <a:r>
              <a:rPr lang="en-US" dirty="0" smtClean="0"/>
              <a:t>it checks whether the object is exist or not(it returns Boolean)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</a:rPr>
              <a:t>GetEnumarator</a:t>
            </a:r>
            <a:r>
              <a:rPr lang="en-US" dirty="0" smtClean="0">
                <a:solidFill>
                  <a:srgbClr val="C00000"/>
                </a:solidFill>
              </a:rPr>
              <a:t>()-</a:t>
            </a:r>
            <a:r>
              <a:rPr lang="en-US" dirty="0" smtClean="0"/>
              <a:t>it will return the collection of objects in arraylist as enumerator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</a:rPr>
              <a:t>CopyTo</a:t>
            </a:r>
            <a:r>
              <a:rPr lang="en-US" dirty="0" smtClean="0">
                <a:solidFill>
                  <a:srgbClr val="C00000"/>
                </a:solidFill>
              </a:rPr>
              <a:t>(array a)-</a:t>
            </a:r>
            <a:r>
              <a:rPr lang="en-US" dirty="0" smtClean="0"/>
              <a:t>Copy the arraylist objects to compatible array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Collections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properties: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Capacity:</a:t>
            </a:r>
          </a:p>
          <a:p>
            <a:pPr lvl="2"/>
            <a:r>
              <a:rPr lang="en-US" dirty="0" smtClean="0"/>
              <a:t>This property is used to set or get the size to the </a:t>
            </a:r>
            <a:r>
              <a:rPr lang="en-US" dirty="0" err="1" smtClean="0"/>
              <a:t>ArrayList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It will increase the size of the storage as much as required. Default size will </a:t>
            </a:r>
            <a:r>
              <a:rPr lang="en-US" smtClean="0"/>
              <a:t>be </a:t>
            </a:r>
            <a:r>
              <a:rPr lang="en-US" smtClean="0"/>
              <a:t>0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count</a:t>
            </a:r>
          </a:p>
          <a:p>
            <a:pPr lvl="2"/>
            <a:r>
              <a:rPr lang="en-US" dirty="0" smtClean="0"/>
              <a:t>Get the number of elements in arraylist</a:t>
            </a:r>
          </a:p>
          <a:p>
            <a:pPr lvl="1"/>
            <a:r>
              <a:rPr lang="en-US" dirty="0" smtClean="0"/>
              <a:t>Declaration:</a:t>
            </a:r>
          </a:p>
          <a:p>
            <a:pPr lvl="1"/>
            <a:r>
              <a:rPr lang="en-US" dirty="0" smtClean="0"/>
              <a:t>	Arraylist  </a:t>
            </a:r>
            <a:r>
              <a:rPr lang="en-US" dirty="0" err="1" smtClean="0"/>
              <a:t>obj</a:t>
            </a:r>
            <a:r>
              <a:rPr lang="en-US" dirty="0" smtClean="0"/>
              <a:t>=new Arraylist();</a:t>
            </a:r>
          </a:p>
          <a:p>
            <a:pPr lvl="1"/>
            <a:r>
              <a:rPr lang="en-US" dirty="0" smtClean="0"/>
              <a:t>	Arraylist  </a:t>
            </a:r>
            <a:r>
              <a:rPr lang="en-US" dirty="0" err="1" smtClean="0"/>
              <a:t>obj</a:t>
            </a:r>
            <a:r>
              <a:rPr lang="en-US" dirty="0" smtClean="0"/>
              <a:t>=new Arraylist(</a:t>
            </a:r>
            <a:r>
              <a:rPr lang="en-US" dirty="0" err="1" smtClean="0"/>
              <a:t>int</a:t>
            </a:r>
            <a:r>
              <a:rPr lang="en-US" dirty="0" smtClean="0"/>
              <a:t> capacity);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Difference between Array and </a:t>
            </a:r>
            <a:r>
              <a:rPr lang="en-US" dirty="0" err="1" smtClean="0"/>
              <a:t>ArrayList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Array: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1.Size of the Array must be defined </a:t>
            </a:r>
          </a:p>
          <a:p>
            <a:r>
              <a:rPr lang="en-US" dirty="0" smtClean="0"/>
              <a:t>2.Array is a specific data type storage</a:t>
            </a:r>
          </a:p>
          <a:p>
            <a:r>
              <a:rPr lang="en-US" dirty="0" smtClean="0"/>
              <a:t>3.No need to do the type casting</a:t>
            </a:r>
          </a:p>
          <a:p>
            <a:r>
              <a:rPr lang="en-US" dirty="0" smtClean="0"/>
              <a:t>4.It will not lead to Runtime exception</a:t>
            </a:r>
          </a:p>
          <a:p>
            <a:r>
              <a:rPr lang="en-US" dirty="0" smtClean="0"/>
              <a:t>5.Element cannot be inserted or deleted in between.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ArrayList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1.No need to specify the storage size.</a:t>
            </a:r>
          </a:p>
          <a:p>
            <a:r>
              <a:rPr lang="en-US" dirty="0" smtClean="0"/>
              <a:t>2.ArrayList can be stored everything as object.</a:t>
            </a:r>
          </a:p>
          <a:p>
            <a:r>
              <a:rPr lang="en-US" dirty="0" smtClean="0"/>
              <a:t>3.Every time type casting has to do.</a:t>
            </a:r>
          </a:p>
          <a:p>
            <a:r>
              <a:rPr lang="en-US" dirty="0" smtClean="0"/>
              <a:t>4.It leads to the Run time error exception. </a:t>
            </a:r>
          </a:p>
          <a:p>
            <a:r>
              <a:rPr lang="en-US" dirty="0" smtClean="0"/>
              <a:t>5.Elements can be inserted and deleted in between/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249</TotalTime>
  <Words>308</Words>
  <Application>Microsoft Office PowerPoint</Application>
  <PresentationFormat>On-screen Show (4:3)</PresentationFormat>
  <Paragraphs>49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Median</vt:lpstr>
      <vt:lpstr>Collections</vt:lpstr>
      <vt:lpstr>Collections</vt:lpstr>
      <vt:lpstr>Collections</vt:lpstr>
      <vt:lpstr>Collections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/>
  <cp:lastModifiedBy>santuparsi</cp:lastModifiedBy>
  <cp:revision>18</cp:revision>
  <dcterms:created xsi:type="dcterms:W3CDTF">2006-08-16T00:00:00Z</dcterms:created>
  <dcterms:modified xsi:type="dcterms:W3CDTF">2012-06-21T08:46:07Z</dcterms:modified>
</cp:coreProperties>
</file>