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2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Dictionary Class:</a:t>
            </a:r>
          </a:p>
          <a:p>
            <a:r>
              <a:rPr lang="en-US" dirty="0" smtClean="0"/>
              <a:t>Dictionary class is a generic class define in system.collections.generic.</a:t>
            </a:r>
          </a:p>
          <a:p>
            <a:r>
              <a:rPr lang="en-US" dirty="0" smtClean="0"/>
              <a:t>it maintain the information in Tkey,Tvalue format.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dirty="0" smtClean="0"/>
              <a:t>add()</a:t>
            </a:r>
          </a:p>
          <a:p>
            <a:pPr lvl="1"/>
            <a:r>
              <a:rPr lang="en-US" dirty="0" err="1" smtClean="0"/>
              <a:t>containskey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containsvalue()</a:t>
            </a:r>
          </a:p>
          <a:p>
            <a:pPr lvl="1"/>
            <a:r>
              <a:rPr lang="en-US" dirty="0" smtClean="0"/>
              <a:t>clear()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Dictionary Class: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Properties:</a:t>
            </a:r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Values</a:t>
            </a:r>
          </a:p>
          <a:p>
            <a:pPr lvl="1">
              <a:buNone/>
            </a:pPr>
            <a:r>
              <a:rPr lang="en-US" dirty="0" smtClean="0"/>
              <a:t>Declaration: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Dictionary&lt;Tkey,Tvalue&gt; name=new Dictionary&lt;</a:t>
            </a:r>
            <a:r>
              <a:rPr lang="en-US" dirty="0" err="1" smtClean="0">
                <a:solidFill>
                  <a:srgbClr val="C00000"/>
                </a:solidFill>
              </a:rPr>
              <a:t>Tkey,Tvalue</a:t>
            </a:r>
            <a:r>
              <a:rPr lang="en-US" dirty="0" smtClean="0">
                <a:solidFill>
                  <a:srgbClr val="C00000"/>
                </a:solidFill>
              </a:rPr>
              <a:t>&gt;();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Dictionary&lt;</a:t>
            </a:r>
            <a:r>
              <a:rPr lang="en-US" dirty="0" err="1" smtClean="0">
                <a:solidFill>
                  <a:srgbClr val="C00000"/>
                </a:solidFill>
              </a:rPr>
              <a:t>char,string</a:t>
            </a:r>
            <a:r>
              <a:rPr lang="en-US" dirty="0" smtClean="0">
                <a:solidFill>
                  <a:srgbClr val="C00000"/>
                </a:solidFill>
              </a:rPr>
              <a:t>&gt; dc=new Dictionary&lt;</a:t>
            </a:r>
            <a:r>
              <a:rPr lang="en-US" dirty="0" err="1" smtClean="0">
                <a:solidFill>
                  <a:srgbClr val="C00000"/>
                </a:solidFill>
              </a:rPr>
              <a:t>char,string</a:t>
            </a:r>
            <a:r>
              <a:rPr lang="en-US" smtClean="0">
                <a:solidFill>
                  <a:srgbClr val="C00000"/>
                </a:solidFill>
              </a:rPr>
              <a:t>&gt;();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226</TotalTime>
  <Words>36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Collections</vt:lpstr>
      <vt:lpstr>Collections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/>
  <cp:lastModifiedBy>santuparsi</cp:lastModifiedBy>
  <cp:revision>26</cp:revision>
  <dcterms:created xsi:type="dcterms:W3CDTF">2006-08-16T00:00:00Z</dcterms:created>
  <dcterms:modified xsi:type="dcterms:W3CDTF">2012-06-22T09:15:40Z</dcterms:modified>
</cp:coreProperties>
</file>