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8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Hashtable:</a:t>
            </a:r>
          </a:p>
          <a:p>
            <a:r>
              <a:rPr lang="en-US" dirty="0" smtClean="0"/>
              <a:t>Represents a collection </a:t>
            </a:r>
            <a:r>
              <a:rPr lang="en-US" dirty="0" smtClean="0"/>
              <a:t>in key/value </a:t>
            </a:r>
            <a:r>
              <a:rPr lang="en-US" dirty="0" smtClean="0"/>
              <a:t>pairs </a:t>
            </a:r>
          </a:p>
          <a:p>
            <a:r>
              <a:rPr lang="en-US" dirty="0" smtClean="0"/>
              <a:t>helpful for fast searching of information</a:t>
            </a:r>
          </a:p>
          <a:p>
            <a:r>
              <a:rPr lang="en-US" dirty="0" smtClean="0"/>
              <a:t>key and value both are objects</a:t>
            </a:r>
          </a:p>
          <a:p>
            <a:r>
              <a:rPr lang="en-US" dirty="0" smtClean="0"/>
              <a:t>We can retrieve items from Hashtable with key</a:t>
            </a:r>
          </a:p>
          <a:p>
            <a:r>
              <a:rPr lang="en-US" dirty="0" smtClean="0"/>
              <a:t>Hashtable is a predefined class of </a:t>
            </a:r>
            <a:r>
              <a:rPr lang="en-US" dirty="0" smtClean="0">
                <a:solidFill>
                  <a:schemeClr val="accent1"/>
                </a:solidFill>
              </a:rPr>
              <a:t>system. Collections </a:t>
            </a:r>
            <a:r>
              <a:rPr lang="en-US" dirty="0" smtClean="0"/>
              <a:t>namespace</a:t>
            </a:r>
          </a:p>
          <a:p>
            <a:r>
              <a:rPr lang="en-US" dirty="0" smtClean="0"/>
              <a:t>Hashtable Implements with IDictionary, ICollection, ISerializable</a:t>
            </a:r>
            <a:r>
              <a:rPr lang="en-US" b="1" dirty="0" smtClean="0"/>
              <a:t>, </a:t>
            </a:r>
            <a:r>
              <a:rPr lang="en-US" dirty="0" smtClean="0"/>
              <a:t>IEnumarable, IClonable Interfaces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Add(object key, object value)	: To add a pair of value in HashTable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ContainsKey(object key)	: Check if a specified key exist or not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Contains Value(object value)	: Check the specified Value exist in HashTable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Remove(object key)	: Remove the specified Key and corresponding Value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clear()		: To clear all the pairs form the Hashtable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Properties: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Keys,values.count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</TotalTime>
  <Words>58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Collections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santuparsi</cp:lastModifiedBy>
  <cp:revision>17</cp:revision>
  <dcterms:created xsi:type="dcterms:W3CDTF">2006-08-16T00:00:00Z</dcterms:created>
  <dcterms:modified xsi:type="dcterms:W3CDTF">2012-06-21T08:04:03Z</dcterms:modified>
</cp:coreProperties>
</file>