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702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6/17/2011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List Collection:[Generic List]</a:t>
            </a:r>
          </a:p>
          <a:p>
            <a:r>
              <a:rPr lang="en-US" dirty="0" smtClean="0"/>
              <a:t>List collection is define under system.collections.generic</a:t>
            </a:r>
          </a:p>
          <a:p>
            <a:r>
              <a:rPr lang="en-US" dirty="0" smtClean="0"/>
              <a:t>List are Dynamic arrays in C# </a:t>
            </a:r>
            <a:r>
              <a:rPr lang="en-US" dirty="0" smtClean="0"/>
              <a:t>language</a:t>
            </a:r>
          </a:p>
          <a:p>
            <a:r>
              <a:rPr lang="en-US" dirty="0" smtClean="0"/>
              <a:t>List implements with  </a:t>
            </a:r>
            <a:r>
              <a:rPr lang="fr-FR" dirty="0" smtClean="0"/>
              <a:t>IList&lt;T</a:t>
            </a:r>
            <a:r>
              <a:rPr lang="fr-FR" dirty="0" smtClean="0"/>
              <a:t>&gt;, ICollection&lt;T&gt;, IEnumerable&lt;T&gt;, IList, ICollection, IEnumerable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Methods:</a:t>
            </a:r>
          </a:p>
          <a:p>
            <a:pPr lvl="1"/>
            <a:r>
              <a:rPr lang="en-US" dirty="0" smtClean="0"/>
              <a:t>Add()</a:t>
            </a:r>
          </a:p>
          <a:p>
            <a:pPr lvl="1"/>
            <a:r>
              <a:rPr lang="en-US" dirty="0" smtClean="0"/>
              <a:t>Remove()</a:t>
            </a:r>
          </a:p>
          <a:p>
            <a:pPr lvl="1"/>
            <a:r>
              <a:rPr lang="en-US" dirty="0" smtClean="0"/>
              <a:t>insert()</a:t>
            </a:r>
          </a:p>
          <a:p>
            <a:pPr lvl="1"/>
            <a:r>
              <a:rPr lang="en-US" dirty="0" smtClean="0"/>
              <a:t>contains()</a:t>
            </a:r>
          </a:p>
          <a:p>
            <a:pPr lvl="1"/>
            <a:r>
              <a:rPr lang="en-US" dirty="0" smtClean="0"/>
              <a:t>sort()</a:t>
            </a:r>
          </a:p>
          <a:p>
            <a:pPr lvl="1"/>
            <a:r>
              <a:rPr lang="en-US" dirty="0" smtClean="0"/>
              <a:t>indexof()</a:t>
            </a:r>
          </a:p>
          <a:p>
            <a:pPr lvl="1"/>
            <a:r>
              <a:rPr lang="en-US" dirty="0" smtClean="0"/>
              <a:t>clear()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Collections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Properties:</a:t>
            </a:r>
          </a:p>
          <a:p>
            <a:pPr lvl="1"/>
            <a:r>
              <a:rPr lang="en-US" dirty="0" smtClean="0"/>
              <a:t>count, capacity					</a:t>
            </a:r>
          </a:p>
          <a:p>
            <a:pPr lvl="1">
              <a:buNone/>
            </a:pPr>
            <a:r>
              <a:rPr lang="en-US" dirty="0" smtClean="0"/>
              <a:t>Declaration: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</a:rPr>
              <a:t>List&lt;type&gt; name=new List&lt;type&gt;();</a:t>
            </a:r>
          </a:p>
          <a:p>
            <a:pPr lvl="1"/>
            <a:r>
              <a:rPr lang="en-US" dirty="0" smtClean="0"/>
              <a:t> Here type may be any type like value or reference types or object			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48</TotalTime>
  <Words>57</Words>
  <Application>Microsoft Office PowerPoint</Application>
  <PresentationFormat>On-screen Show (4:3)</PresentationFormat>
  <Paragraphs>22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Flow</vt:lpstr>
      <vt:lpstr>Collections</vt:lpstr>
      <vt:lpstr>Collections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/>
  <cp:lastModifiedBy>santhosh</cp:lastModifiedBy>
  <cp:revision>7</cp:revision>
  <dcterms:created xsi:type="dcterms:W3CDTF">2006-08-16T00:00:00Z</dcterms:created>
  <dcterms:modified xsi:type="dcterms:W3CDTF">2011-06-17T05:40:11Z</dcterms:modified>
</cp:coreProperties>
</file>