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Queue(first in first out):</a:t>
            </a:r>
          </a:p>
          <a:p>
            <a:r>
              <a:rPr lang="en-US" dirty="0" smtClean="0"/>
              <a:t>It maintains the information in two ended open structure</a:t>
            </a:r>
          </a:p>
          <a:p>
            <a:r>
              <a:rPr lang="en-US" dirty="0" smtClean="0"/>
              <a:t>insertion will be from one end and deletion from other end.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Deletion 							          Insertion	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peek  value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()-Add objects to the Queue collection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 –Delete objects from Queue collection</a:t>
            </a:r>
          </a:p>
          <a:p>
            <a:pPr lvl="1"/>
            <a:r>
              <a:rPr lang="en-US" dirty="0" smtClean="0"/>
              <a:t>peek() –Returns first element	</a:t>
            </a:r>
            <a:endParaRPr lang="en-US" dirty="0" smtClean="0"/>
          </a:p>
          <a:p>
            <a:pPr lvl="1"/>
            <a:r>
              <a:rPr lang="en-US" dirty="0" smtClean="0"/>
              <a:t>Clear()-Clear </a:t>
            </a:r>
            <a:r>
              <a:rPr lang="en-US" smtClean="0"/>
              <a:t>all elements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Toarray()-copy Queue collection to array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Properties:</a:t>
            </a:r>
          </a:p>
          <a:p>
            <a:pPr lvl="1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048000"/>
            <a:ext cx="6172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766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32766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32766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76800" y="32766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48400" y="32766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33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santhosh</cp:lastModifiedBy>
  <cp:revision>6</cp:revision>
  <dcterms:created xsi:type="dcterms:W3CDTF">2006-08-16T00:00:00Z</dcterms:created>
  <dcterms:modified xsi:type="dcterms:W3CDTF">2011-09-02T08:38:53Z</dcterms:modified>
</cp:coreProperties>
</file>