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SortedList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Represents a collection of key/value pairs that are sorted by the keys and are accessible by key and by index.</a:t>
            </a:r>
          </a:p>
          <a:p>
            <a:r>
              <a:rPr lang="en-US" dirty="0" smtClean="0"/>
              <a:t>SortedList is having the same methods of </a:t>
            </a:r>
            <a:r>
              <a:rPr lang="en-US" dirty="0" err="1" smtClean="0"/>
              <a:t>Hastable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65</TotalTime>
  <Words>30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Median</vt:lpstr>
      <vt:lpstr>SortedList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SortedList</dc:title>
  <dc:creator/>
  <cp:lastModifiedBy>santuparsi</cp:lastModifiedBy>
  <cp:revision>10</cp:revision>
  <dcterms:created xsi:type="dcterms:W3CDTF">2006-08-16T00:00:00Z</dcterms:created>
  <dcterms:modified xsi:type="dcterms:W3CDTF">2012-06-21T10:33:08Z</dcterms:modified>
</cp:coreProperties>
</file>