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Stack:(Last in first out):</a:t>
            </a:r>
          </a:p>
          <a:p>
            <a:r>
              <a:rPr lang="en-US" dirty="0" smtClean="0"/>
              <a:t>it stores the information in one end open structure.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				          deletion			       </a:t>
            </a:r>
            <a:r>
              <a:rPr lang="en-US" dirty="0" err="1" smtClean="0"/>
              <a:t>poped</a:t>
            </a:r>
            <a:r>
              <a:rPr lang="en-US" dirty="0" smtClean="0"/>
              <a:t> first	insertion		             obj2</a:t>
            </a:r>
          </a:p>
          <a:p>
            <a:pPr>
              <a:buNone/>
            </a:pPr>
            <a:r>
              <a:rPr lang="en-US" dirty="0" smtClean="0"/>
              <a:t>				         peek value			            obj1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				            obj0</a:t>
            </a:r>
          </a:p>
          <a:p>
            <a:endParaRPr lang="en-US" dirty="0" smtClean="0"/>
          </a:p>
          <a:p>
            <a:r>
              <a:rPr lang="en-US" dirty="0" smtClean="0"/>
              <a:t>insertion and deletion will be from only one end.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Methods:</a:t>
            </a:r>
          </a:p>
          <a:p>
            <a:pPr lvl="1"/>
            <a:r>
              <a:rPr lang="en-US" dirty="0" smtClean="0"/>
              <a:t>push()-Add objects to stack collection</a:t>
            </a:r>
          </a:p>
          <a:p>
            <a:pPr lvl="1"/>
            <a:r>
              <a:rPr lang="en-US" dirty="0" smtClean="0"/>
              <a:t>pop()-Remove objects from stack collection top most element to be deleted fist.</a:t>
            </a:r>
          </a:p>
          <a:p>
            <a:pPr lvl="1"/>
            <a:r>
              <a:rPr lang="en-US" dirty="0" smtClean="0"/>
              <a:t>peek()-Returns top most element</a:t>
            </a:r>
          </a:p>
          <a:p>
            <a:pPr lvl="1"/>
            <a:r>
              <a:rPr lang="en-US" dirty="0" err="1" smtClean="0"/>
              <a:t>toarray</a:t>
            </a:r>
            <a:r>
              <a:rPr lang="en-US" dirty="0" smtClean="0"/>
              <a:t>()-Copy stack to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Clear()-To clear all the elements </a:t>
            </a:r>
            <a:r>
              <a:rPr lang="en-US" smtClean="0"/>
              <a:t>in stack</a:t>
            </a:r>
            <a:endParaRPr lang="en-US" dirty="0" smtClean="0"/>
          </a:p>
          <a:p>
            <a:pPr lvl="1"/>
            <a:r>
              <a:rPr lang="en-US" dirty="0" smtClean="0"/>
              <a:t>Count is a property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6400800" y="2438400"/>
            <a:ext cx="914400" cy="18288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6705600" y="3810000"/>
            <a:ext cx="304800" cy="152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6705600" y="3429000"/>
            <a:ext cx="304800" cy="152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6705600" y="3124200"/>
            <a:ext cx="304800" cy="152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010400" y="3200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10400" y="3505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3886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</TotalTime>
  <Words>21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Collections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/>
  <cp:lastModifiedBy>santhosh</cp:lastModifiedBy>
  <cp:revision>15</cp:revision>
  <dcterms:created xsi:type="dcterms:W3CDTF">2006-08-16T00:00:00Z</dcterms:created>
  <dcterms:modified xsi:type="dcterms:W3CDTF">2011-09-02T08:38:21Z</dcterms:modified>
</cp:coreProperties>
</file>