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5" r:id="rId8"/>
    <p:sldId id="260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similar to function pointers in c++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mechanism by which methods can be passed as method parameters instead of data.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unlike C’s function pointer, delegates are type-safe and object oriented.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used to implement call-backs.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method can call another method through the delegate that is passed to it . This is known as an asynchronous callback.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class and interface it is also a type and its references are also created and instantiated.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Delegate is an object that refer to a method.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general-purpose mechanism for indirectly calling methods at runtime.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call a Delegate all the methods associate with the Delegate object will executes.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implement delegate in our application we need to declare delegates, instantiate delegates and call delegates.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declare delegates by using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Declaration: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access-modifier  delegate  return-type delegate-name(parameter-list);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Ex: delegate void Mydelegate(string s);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Instantiation 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object-name=new delegate-name(method-name)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object-name=method-name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Invocation 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object-name();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delegate  can refer to the methods, which have the same signature and return type of the delegate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two types.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cast Delegate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 cast Delegate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Delegates[Contd.]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cast Delegate: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Single-cast delegate refer to one method at a time.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single-cast delegate derived from  </a:t>
            </a:r>
            <a:r>
              <a:rPr lang="en-US" dirty="0"/>
              <a:t>System.Delegate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9458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263" y="3581400"/>
            <a:ext cx="5037137" cy="2744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can invoke multiple methods at same time.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refers from  the </a:t>
            </a:r>
            <a:r>
              <a:rPr lang="en-US" dirty="0"/>
              <a:t>System.MulticastDelegate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multicast delegate is called ,it executes all the methods it wraps in the calling order.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methods called by the multicast delegate should not have a return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a method to the delegate object , you simply make use of the overloaded += operator.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 method from the delegate object you make use of the overloaded operator -=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delegates calls a sequence of methods in the specified order.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the methods in the sequence throws an exception, the iteration stops there!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pic>
        <p:nvPicPr>
          <p:cNvPr id="20482" name="Picture 2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delegates: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type-safe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Event handling mechanism  to know which  method to call when the event occurs.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multithreaded programming to supply the starting point of the thread execution.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lambda expression is an anonymous function that can be used to create delegates or expression tree types.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lambda operator, which is read as "goes to".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many LINQ expressions can be written using Lambda expression.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easy to use aggregate functions with lambda expression.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862</TotalTime>
  <Words>530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Tw Cen MT</vt:lpstr>
      <vt:lpstr>Wingdings</vt:lpstr>
      <vt:lpstr>Wingdings 2</vt:lpstr>
      <vt:lpstr>Median</vt:lpstr>
      <vt:lpstr>Delegates</vt:lpstr>
      <vt:lpstr>Delegates</vt:lpstr>
      <vt:lpstr>Types of Delegates</vt:lpstr>
      <vt:lpstr>Types of Delegates[Contd.]</vt:lpstr>
      <vt:lpstr>Multicast Delegate</vt:lpstr>
      <vt:lpstr>Multicast Delegate</vt:lpstr>
      <vt:lpstr>Multicast Delegate</vt:lpstr>
      <vt:lpstr>Delegates</vt:lpstr>
      <vt:lpstr>Lambda expression</vt:lpstr>
      <vt:lpstr>Lambda expression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/>
  <cp:lastModifiedBy>San San</cp:lastModifiedBy>
  <cp:revision>72</cp:revision>
  <dcterms:created xsi:type="dcterms:W3CDTF">2006-08-16T00:00:00Z</dcterms:created>
  <dcterms:modified xsi:type="dcterms:W3CDTF">2023-06-28T11:58:37Z</dcterms:modified>
</cp:coreProperties>
</file>