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94" r:id="rId2"/>
    <p:sldId id="395" r:id="rId3"/>
    <p:sldId id="396" r:id="rId4"/>
    <p:sldId id="397" r:id="rId5"/>
    <p:sldId id="398" r:id="rId6"/>
    <p:sldId id="399" r:id="rId7"/>
    <p:sldId id="402" r:id="rId8"/>
    <p:sldId id="404" r:id="rId9"/>
    <p:sldId id="4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2200" autoAdjust="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48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Tell me what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about multiple inheritance in C#? 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charset="0"/>
                <a:cs typeface="Arial" charset="0"/>
              </a:rPr>
              <a:t>C# does not support multiple inheritance through classes. It supports only multi-level inheritance.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 charset="0"/>
                <a:cs typeface="Arial" charset="0"/>
              </a:rPr>
              <a:t>To have a class of that can be of more than one type (which is achieved through multiple inheritance, interfaces are used.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3597275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System.Object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200" y="472440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Employee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6300" y="588645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Manager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81400" y="3586163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Manager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77000" y="358140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SalesMan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95900" y="5048250"/>
            <a:ext cx="2362200" cy="4000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SalesManger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" name="Group 14"/>
          <p:cNvGrpSpPr>
            <a:grpSpLocks/>
          </p:cNvGrpSpPr>
          <p:nvPr/>
        </p:nvGrpSpPr>
        <p:grpSpPr bwMode="auto">
          <a:xfrm>
            <a:off x="1771650" y="5124450"/>
            <a:ext cx="342900" cy="742950"/>
            <a:chOff x="1943100" y="4343400"/>
            <a:chExt cx="342900" cy="742890"/>
          </a:xfrm>
        </p:grpSpPr>
        <p:sp>
          <p:nvSpPr>
            <p:cNvPr id="78" name="Isosceles Triangle 77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" name="Straight Connector 78"/>
            <p:cNvCxnSpPr>
              <a:stCxn id="78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0" name="Group 15"/>
          <p:cNvGrpSpPr>
            <a:grpSpLocks/>
          </p:cNvGrpSpPr>
          <p:nvPr/>
        </p:nvGrpSpPr>
        <p:grpSpPr bwMode="auto">
          <a:xfrm>
            <a:off x="4591050" y="3962400"/>
            <a:ext cx="342900" cy="742950"/>
            <a:chOff x="1943100" y="4343400"/>
            <a:chExt cx="342900" cy="742890"/>
          </a:xfrm>
        </p:grpSpPr>
        <p:sp>
          <p:nvSpPr>
            <p:cNvPr id="81" name="Isosceles Triangle 80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" name="Straight Connector 81"/>
            <p:cNvCxnSpPr>
              <a:stCxn id="81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3" name="Group 18"/>
          <p:cNvGrpSpPr>
            <a:grpSpLocks/>
          </p:cNvGrpSpPr>
          <p:nvPr/>
        </p:nvGrpSpPr>
        <p:grpSpPr bwMode="auto">
          <a:xfrm>
            <a:off x="1752600" y="3981450"/>
            <a:ext cx="342900" cy="742950"/>
            <a:chOff x="1943100" y="4343400"/>
            <a:chExt cx="342900" cy="742890"/>
          </a:xfrm>
        </p:grpSpPr>
        <p:sp>
          <p:nvSpPr>
            <p:cNvPr id="84" name="Isosceles Triangle 83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5" name="Straight Connector 84"/>
            <p:cNvCxnSpPr>
              <a:stCxn id="84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6" name="Group 23"/>
          <p:cNvGrpSpPr>
            <a:grpSpLocks/>
          </p:cNvGrpSpPr>
          <p:nvPr/>
        </p:nvGrpSpPr>
        <p:grpSpPr bwMode="auto">
          <a:xfrm>
            <a:off x="7486650" y="3962400"/>
            <a:ext cx="342900" cy="742950"/>
            <a:chOff x="1943100" y="4343400"/>
            <a:chExt cx="342900" cy="742890"/>
          </a:xfrm>
        </p:grpSpPr>
        <p:sp>
          <p:nvSpPr>
            <p:cNvPr id="87" name="Isosceles Triangle 86"/>
            <p:cNvSpPr/>
            <p:nvPr/>
          </p:nvSpPr>
          <p:spPr>
            <a:xfrm>
              <a:off x="1943100" y="4343400"/>
              <a:ext cx="342900" cy="380969"/>
            </a:xfrm>
            <a:prstGeom prst="triangl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8" name="Straight Connector 87"/>
            <p:cNvCxnSpPr>
              <a:stCxn id="87" idx="3"/>
            </p:cNvCxnSpPr>
            <p:nvPr/>
          </p:nvCxnSpPr>
          <p:spPr>
            <a:xfrm>
              <a:off x="2114550" y="4724369"/>
              <a:ext cx="0" cy="36192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>
            <a:off x="4762500" y="4705350"/>
            <a:ext cx="28956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210300" y="4705350"/>
            <a:ext cx="0" cy="34290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5092700" y="3228976"/>
            <a:ext cx="223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Multiple inheritance 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796925" y="3227389"/>
            <a:ext cx="2479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u="sng" dirty="0"/>
              <a:t>Multi-level inheritance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What is an Interface ?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is a special kind of construct like class which contains just the declaration of methods (abstract methods).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defines a contract and any class (or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that implements this interface must provide implementation for all the methods declared inside the interface.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 of an interface that is .NET defined interfaces are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IEnumerable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,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ICloneable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 be a member of a namespace or a class 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 inherit from one or more base interfaces.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cannot be instantiated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Interface Members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Interfaces can contain methods, properties, events, and indexers.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All interface methods are implicitly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and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cannot contain constants, fields, operators, instance constructors, destructors, or types, nor can an interface contain static members of any kind.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class (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implements interfaces it is similar to inheriting from class.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can implement more than one interface unlike class inheritance.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Syntax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modifier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interface </a:t>
            </a:r>
            <a:r>
              <a:rPr lang="en-US" sz="2000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interface</a:t>
            </a: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-name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i="1" kern="0" dirty="0" smtClean="0">
                <a:solidFill>
                  <a:srgbClr val="000000"/>
                </a:solidFill>
                <a:latin typeface="Courier New" pitchFamily="49" charset="0"/>
              </a:rPr>
              <a:t>	members ;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Modifiers allowed when the interface is declared outside a class are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and internal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Modifiers allowed when the interface is declared inside a class 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new, internal, private, public, protected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a compile-time error for interface member declarations to include any modifiers.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Example: interface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interface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   void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printSides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(string s); // method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sides { get; set; } // properties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A42700"/>
              </a:buClr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s= new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();</a:t>
            </a:r>
            <a:r>
              <a:rPr lang="en-US" sz="2000" b="1" kern="0" dirty="0" smtClean="0">
                <a:solidFill>
                  <a:srgbClr val="CC0066"/>
                </a:solidFill>
                <a:latin typeface="Courier New" pitchFamily="49" charset="0"/>
                <a:sym typeface="Wingdings" pitchFamily="2" charset="2"/>
              </a:rPr>
              <a:t> ERROR!</a:t>
            </a:r>
            <a:endParaRPr lang="en-IN" sz="2000" b="1" kern="0" dirty="0">
              <a:solidFill>
                <a:srgbClr val="CC0066"/>
              </a:solidFill>
              <a:latin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/>
              <a:t>Implementing interface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 class can implement any number of interfaces.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Square:IShape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If the class inherits from another class say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Rect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and interface as well say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IShape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then syntax requires the class name to appear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before the interface list.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public class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Square:Rect,IShape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Interface inheritance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9067800" cy="5090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An interface can inherit from zero or more interfaces, which are called the explicit base interfaces of the interface.</a:t>
            </a:r>
            <a:endParaRPr lang="en-IN" sz="2000" i="1" kern="0" dirty="0" smtClean="0">
              <a:solidFill>
                <a:srgbClr val="5F5F5F"/>
              </a:solidFill>
              <a:latin typeface="Arial"/>
            </a:endParaRPr>
          </a:p>
          <a:p>
            <a:pPr lvl="1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public interface Shape2D:IShape{</a:t>
            </a:r>
          </a:p>
          <a:p>
            <a:pPr lvl="1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void draw();}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 interface can declare a member with the same name or signature as an inherited member. In such case, the derived interface member is said to </a:t>
            </a:r>
            <a:r>
              <a:rPr lang="en-US" sz="2000" i="1" kern="0" dirty="0" smtClean="0">
                <a:solidFill>
                  <a:srgbClr val="5F5F5F"/>
                </a:solidFill>
                <a:latin typeface="Arial"/>
              </a:rPr>
              <a:t>hide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base interface member.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Hiding causes the compiler to issue a warning.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To suppress the warning, the declaration of the derived interface member must include a </a:t>
            </a:r>
            <a:r>
              <a:rPr lang="en-US" sz="2000" b="1" kern="0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modifier to indicate that the derived member is intended to hide the base member.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Explicit Interface Implementation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66800"/>
            <a:ext cx="9067800" cy="238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Explicit interface member implementation allows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access to the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interface declared method only through interface reference.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helps in overcoming the method name clashes if a class inherits from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(or more) interfaces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or an interface and a class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838201"/>
            <a:ext cx="8458200" cy="5486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7950" y="838201"/>
            <a:ext cx="89281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04800"/>
            <a:ext cx="9067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interface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Add(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interface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Add(double d);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class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 :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,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endParaRPr lang="en-US" sz="1400" b="1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{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 *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double d)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Console.WriteLine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 * d);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static void Main()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{</a:t>
            </a:r>
          </a:p>
          <a:p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IItem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it =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it.Add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(3);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IPrice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Test();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ip.Add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(2.3);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    </a:t>
            </a:r>
            <a:r>
              <a:rPr lang="en-US" sz="1400" b="1" dirty="0" err="1" smtClean="0">
                <a:solidFill>
                  <a:srgbClr val="2B91AF"/>
                </a:solidFill>
                <a:latin typeface="Consolas"/>
              </a:rPr>
              <a:t>Console.ReadKey</a:t>
            </a:r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();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    }</a:t>
            </a:r>
          </a:p>
          <a:p>
            <a:r>
              <a:rPr lang="en-US" sz="1400" b="1" dirty="0" smtClean="0">
                <a:solidFill>
                  <a:srgbClr val="2B91AF"/>
                </a:solidFill>
                <a:latin typeface="Consolas"/>
              </a:rPr>
              <a:t>    }</a:t>
            </a:r>
          </a:p>
          <a:p>
            <a:endParaRPr lang="en-US" sz="1400" b="1" dirty="0" smtClean="0">
              <a:solidFill>
                <a:srgbClr val="2B91AF"/>
              </a:solidFill>
              <a:latin typeface="Consolas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531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526</cp:revision>
  <dcterms:created xsi:type="dcterms:W3CDTF">2006-08-16T00:00:00Z</dcterms:created>
  <dcterms:modified xsi:type="dcterms:W3CDTF">2016-10-26T03:50:19Z</dcterms:modified>
</cp:coreProperties>
</file>