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6" d="100"/>
          <a:sy n="66" d="100"/>
        </p:scale>
        <p:origin x="10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Render HTML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renders HTML to the web page by using a function called </a:t>
            </a:r>
            <a:r>
              <a:rPr lang="en-US" sz="20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0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function takes two arguments, HTML code and an HTML element.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function is to display the specified HTML code inside the specified HTML element.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cs typeface="Arial" pitchFamily="34" charset="0"/>
              </a:rPr>
              <a:t>The HTML code is rendered in </a:t>
            </a:r>
            <a:r>
              <a:rPr 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index.html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cs typeface="Arial" pitchFamily="34" charset="0"/>
              </a:rPr>
              <a:t>page.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1D3068-640F-7D37-1B69-D9322741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26640"/>
            <a:ext cx="7115731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C761D9E-1225-B312-F918-7BD2FBFF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29778"/>
            <a:ext cx="4044377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2D6121-43FB-076A-6498-65E657B2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685737"/>
            <a:ext cx="3048000" cy="1962464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Render HTML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1D3068-640F-7D37-1B69-D9322741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21229"/>
            <a:ext cx="7115731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C761D9E-1225-B312-F918-7BD2FBFF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85922"/>
            <a:ext cx="4044377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2D6121-43FB-076A-6498-65E657B2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4" y="2558636"/>
            <a:ext cx="5792276" cy="37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6403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3739</TotalTime>
  <Words>127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Berlin Sans FB Demi</vt:lpstr>
      <vt:lpstr>Calibri</vt:lpstr>
      <vt:lpstr>Consolas</vt:lpstr>
      <vt:lpstr>Verdana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522</cp:revision>
  <dcterms:created xsi:type="dcterms:W3CDTF">2006-08-16T00:00:00Z</dcterms:created>
  <dcterms:modified xsi:type="dcterms:W3CDTF">2023-01-02T10:21:29Z</dcterms:modified>
</cp:coreProperties>
</file>