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84" r:id="rId2"/>
    <p:sldId id="285" r:id="rId3"/>
    <p:sldId id="286" r:id="rId4"/>
    <p:sldId id="28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0" autoAdjust="0"/>
    <p:restoredTop sz="94660"/>
  </p:normalViewPr>
  <p:slideViewPr>
    <p:cSldViewPr>
      <p:cViewPr varScale="1">
        <p:scale>
          <a:sx n="66" d="100"/>
          <a:sy n="66" d="100"/>
        </p:scale>
        <p:origin x="10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4/2/2022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CSS in React is used to style the React App or Component.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There are multiple ways available to add styling to your React App or Component with CSS.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Here, we are going to discuss mainly four ways to style React Components, which are given below:</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1.	Inline Styling</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2.	CSS Stylesheet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3.	CSS Module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4.	</a:t>
            </a:r>
            <a:r>
              <a:rPr lang="en-US" sz="2000">
                <a:solidFill>
                  <a:schemeClr val="tx1">
                    <a:lumMod val="65000"/>
                    <a:lumOff val="35000"/>
                  </a:schemeClr>
                </a:solidFill>
                <a:latin typeface="Arial" pitchFamily="34" charset="0"/>
                <a:cs typeface="Arial" pitchFamily="34" charset="0"/>
              </a:rPr>
              <a:t>Styled Components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Inline Styling</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25000" lnSpcReduction="20000"/>
          </a:bodyPr>
          <a:lstStyle/>
          <a:p>
            <a:pPr marL="457200" indent="-457200">
              <a:spcAft>
                <a:spcPts val="1200"/>
              </a:spcAft>
              <a:buFont typeface="Wingdings" pitchFamily="2" charset="2"/>
              <a:buChar char="§"/>
            </a:pPr>
            <a:r>
              <a:rPr lang="en-US" sz="5600" dirty="0">
                <a:solidFill>
                  <a:schemeClr val="tx1">
                    <a:lumMod val="65000"/>
                    <a:lumOff val="35000"/>
                  </a:schemeClr>
                </a:solidFill>
                <a:latin typeface="Arial" pitchFamily="34" charset="0"/>
                <a:cs typeface="Arial" pitchFamily="34" charset="0"/>
              </a:rPr>
              <a:t>The inline styles are specified with a JavaScript object in camelCase version of the style name. Its value is the styles value, which we usually take in a string.</a:t>
            </a:r>
          </a:p>
          <a:p>
            <a:pPr marL="457200" indent="-457200">
              <a:spcAft>
                <a:spcPts val="1200"/>
              </a:spcAft>
              <a:buFont typeface="Wingdings" pitchFamily="2" charset="2"/>
              <a:buChar char="§"/>
            </a:pPr>
            <a:r>
              <a:rPr lang="en-US" sz="5600" dirty="0">
                <a:solidFill>
                  <a:schemeClr val="tx1">
                    <a:lumMod val="65000"/>
                    <a:lumOff val="35000"/>
                  </a:schemeClr>
                </a:solidFill>
                <a:latin typeface="Arial" pitchFamily="34" charset="0"/>
                <a:cs typeface="Arial" pitchFamily="34" charset="0"/>
              </a:rPr>
              <a:t>Example</a:t>
            </a:r>
          </a:p>
          <a:p>
            <a:pPr lvl="1">
              <a:spcAft>
                <a:spcPts val="1200"/>
              </a:spcAft>
            </a:pPr>
            <a:r>
              <a:rPr lang="en-US" sz="5600" b="1" i="1" dirty="0">
                <a:solidFill>
                  <a:schemeClr val="tx1">
                    <a:lumMod val="65000"/>
                    <a:lumOff val="35000"/>
                  </a:schemeClr>
                </a:solidFill>
                <a:latin typeface="Arial" pitchFamily="34" charset="0"/>
                <a:cs typeface="Arial" pitchFamily="34" charset="0"/>
              </a:rPr>
              <a:t>class App extends React.Component {  </a:t>
            </a:r>
          </a:p>
          <a:p>
            <a:pPr lvl="1">
              <a:spcAft>
                <a:spcPts val="1200"/>
              </a:spcAft>
            </a:pPr>
            <a:r>
              <a:rPr lang="en-US" sz="5600" b="1" i="1" dirty="0">
                <a:solidFill>
                  <a:schemeClr val="tx1">
                    <a:lumMod val="65000"/>
                    <a:lumOff val="35000"/>
                  </a:schemeClr>
                </a:solidFill>
                <a:latin typeface="Arial" pitchFamily="34" charset="0"/>
                <a:cs typeface="Arial" pitchFamily="34" charset="0"/>
              </a:rPr>
              <a:t>  render() {  </a:t>
            </a:r>
          </a:p>
          <a:p>
            <a:pPr lvl="1">
              <a:spcAft>
                <a:spcPts val="1200"/>
              </a:spcAft>
            </a:pPr>
            <a:r>
              <a:rPr lang="en-US" sz="5600" b="1" i="1" dirty="0">
                <a:solidFill>
                  <a:schemeClr val="tx1">
                    <a:lumMod val="65000"/>
                    <a:lumOff val="35000"/>
                  </a:schemeClr>
                </a:solidFill>
                <a:latin typeface="Arial" pitchFamily="34" charset="0"/>
                <a:cs typeface="Arial" pitchFamily="34" charset="0"/>
              </a:rPr>
              <a:t>    return (  </a:t>
            </a:r>
          </a:p>
          <a:p>
            <a:pPr lvl="1">
              <a:spcAft>
                <a:spcPts val="1200"/>
              </a:spcAft>
            </a:pPr>
            <a:r>
              <a:rPr lang="en-US" sz="5600" b="1" i="1" dirty="0">
                <a:solidFill>
                  <a:schemeClr val="tx1">
                    <a:lumMod val="65000"/>
                    <a:lumOff val="35000"/>
                  </a:schemeClr>
                </a:solidFill>
                <a:latin typeface="Arial" pitchFamily="34" charset="0"/>
                <a:cs typeface="Arial" pitchFamily="34" charset="0"/>
              </a:rPr>
              <a:t>      &lt;div&gt;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      &lt;h1 style={{color: "Green"}}&gt;Hello React!&lt;/h1&gt;  </a:t>
            </a:r>
          </a:p>
          <a:p>
            <a:pPr lvl="1">
              <a:spcAft>
                <a:spcPts val="1200"/>
              </a:spcAft>
            </a:pPr>
            <a:r>
              <a:rPr lang="en-US" sz="5600" b="1" i="1" dirty="0">
                <a:solidFill>
                  <a:schemeClr val="tx1">
                    <a:lumMod val="65000"/>
                    <a:lumOff val="35000"/>
                  </a:schemeClr>
                </a:solidFill>
                <a:latin typeface="Arial" pitchFamily="34" charset="0"/>
                <a:cs typeface="Arial" pitchFamily="34" charset="0"/>
              </a:rPr>
              <a:t>      &lt;p style={{backgroundColor: "lightgreen"}}&gt;Here, you can find all CS tutorials.&lt;/p&gt;  </a:t>
            </a:r>
          </a:p>
          <a:p>
            <a:pPr lvl="1">
              <a:spcAft>
                <a:spcPts val="1200"/>
              </a:spcAft>
            </a:pPr>
            <a:r>
              <a:rPr lang="en-US" sz="5600" b="1" i="1" dirty="0">
                <a:solidFill>
                  <a:schemeClr val="tx1">
                    <a:lumMod val="65000"/>
                    <a:lumOff val="35000"/>
                  </a:schemeClr>
                </a:solidFill>
                <a:latin typeface="Arial" pitchFamily="34" charset="0"/>
                <a:cs typeface="Arial" pitchFamily="34" charset="0"/>
              </a:rPr>
              <a:t>      &lt;/div&gt;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a:t>
            </a:r>
          </a:p>
          <a:p>
            <a:pPr lvl="1">
              <a:spcAft>
                <a:spcPts val="1200"/>
              </a:spcAft>
            </a:pPr>
            <a:r>
              <a:rPr lang="en-US" sz="5600" b="1" i="1" dirty="0">
                <a:solidFill>
                  <a:schemeClr val="tx1">
                    <a:lumMod val="65000"/>
                    <a:lumOff val="35000"/>
                  </a:schemeClr>
                </a:solidFill>
                <a:latin typeface="Arial" pitchFamily="34" charset="0"/>
                <a:cs typeface="Arial" pitchFamily="34" charset="0"/>
              </a:rPr>
              <a:t>export default App; </a:t>
            </a:r>
            <a:endParaRPr lang="en-US" sz="5600" b="1" i="1" dirty="0">
              <a:solidFill>
                <a:schemeClr val="tx1">
                  <a:lumMod val="50000"/>
                  <a:lumOff val="5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lvl="1">
              <a:spcAft>
                <a:spcPts val="1200"/>
              </a:spcAft>
            </a:pPr>
            <a:r>
              <a:rPr lang="en-US" sz="5600" b="1" i="1" dirty="0">
                <a:solidFill>
                  <a:schemeClr val="tx1">
                    <a:lumMod val="65000"/>
                    <a:lumOff val="35000"/>
                  </a:schemeClr>
                </a:solidFill>
                <a:latin typeface="Arial" pitchFamily="34" charset="0"/>
                <a:cs typeface="Arial" pitchFamily="34" charset="0"/>
              </a:rPr>
              <a:t>Note: You can see in the above example, we have used two curly braces in:</a:t>
            </a:r>
            <a:br>
              <a:rPr lang="en-US" sz="5600" b="1" i="1" dirty="0">
                <a:solidFill>
                  <a:schemeClr val="tx1">
                    <a:lumMod val="65000"/>
                    <a:lumOff val="35000"/>
                  </a:schemeClr>
                </a:solidFill>
                <a:latin typeface="Arial" pitchFamily="34" charset="0"/>
                <a:cs typeface="Arial" pitchFamily="34" charset="0"/>
              </a:rPr>
            </a:br>
            <a:r>
              <a:rPr lang="en-US" sz="5600" b="1" i="1" dirty="0">
                <a:solidFill>
                  <a:schemeClr val="tx1">
                    <a:lumMod val="65000"/>
                    <a:lumOff val="35000"/>
                  </a:schemeClr>
                </a:solidFill>
                <a:latin typeface="Arial" pitchFamily="34" charset="0"/>
                <a:cs typeface="Arial" pitchFamily="34" charset="0"/>
              </a:rPr>
              <a:t>&lt;h1 style={{color: "Green"}}&gt;Hello React&lt;/h1&gt;.</a:t>
            </a:r>
            <a:br>
              <a:rPr lang="en-US" sz="5600" b="1" i="1" dirty="0">
                <a:solidFill>
                  <a:schemeClr val="tx1">
                    <a:lumMod val="65000"/>
                    <a:lumOff val="35000"/>
                  </a:schemeClr>
                </a:solidFill>
                <a:latin typeface="Arial" pitchFamily="34" charset="0"/>
                <a:cs typeface="Arial" pitchFamily="34" charset="0"/>
              </a:rPr>
            </a:br>
            <a:r>
              <a:rPr lang="en-US" sz="5600" b="1" i="1" dirty="0">
                <a:solidFill>
                  <a:schemeClr val="tx1">
                    <a:lumMod val="65000"/>
                    <a:lumOff val="35000"/>
                  </a:schemeClr>
                </a:solidFill>
                <a:latin typeface="Arial" pitchFamily="34" charset="0"/>
                <a:cs typeface="Arial" pitchFamily="34" charset="0"/>
              </a:rPr>
              <a:t>It is because, in JSX, JavaScript expressions are written inside curly braces, and JavaScript objects also use curly braces {{}}.</a:t>
            </a:r>
          </a:p>
          <a:p>
            <a:pPr lvl="1">
              <a:spcAft>
                <a:spcPts val="1200"/>
              </a:spcAft>
            </a:pPr>
            <a:r>
              <a:rPr lang="en-US" sz="5600" b="1" i="1" dirty="0">
                <a:solidFill>
                  <a:schemeClr val="tx1">
                    <a:lumMod val="65000"/>
                    <a:lumOff val="35000"/>
                  </a:schemeClr>
                </a:solidFill>
                <a:latin typeface="Arial" pitchFamily="34" charset="0"/>
                <a:cs typeface="Arial" pitchFamily="34" charset="0"/>
              </a:rPr>
              <a:t>Property names should be in camelCase letters</a:t>
            </a:r>
          </a:p>
          <a:p>
            <a:pPr lvl="1">
              <a:spcAft>
                <a:spcPts val="1200"/>
              </a:spcAft>
            </a:pPr>
            <a:endParaRPr lang="en-US" sz="2000" b="1"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023341430"/>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CSS Stylesheet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25000" lnSpcReduction="20000"/>
          </a:bodyPr>
          <a:lstStyle/>
          <a:p>
            <a:pPr marL="457200" indent="-457200">
              <a:spcAft>
                <a:spcPts val="1200"/>
              </a:spcAft>
              <a:buFont typeface="Wingdings" pitchFamily="2" charset="2"/>
              <a:buChar char="§"/>
            </a:pPr>
            <a:r>
              <a:rPr lang="en-US" sz="5600" dirty="0">
                <a:solidFill>
                  <a:schemeClr val="tx1">
                    <a:lumMod val="65000"/>
                    <a:lumOff val="35000"/>
                  </a:schemeClr>
                </a:solidFill>
                <a:latin typeface="Arial" pitchFamily="34" charset="0"/>
                <a:cs typeface="Arial" pitchFamily="34" charset="0"/>
              </a:rPr>
              <a:t>You can write styling in a separate file for your React application, and save the file with a .</a:t>
            </a:r>
            <a:r>
              <a:rPr lang="en-US" sz="5600" dirty="0" err="1">
                <a:solidFill>
                  <a:schemeClr val="tx1">
                    <a:lumMod val="65000"/>
                    <a:lumOff val="35000"/>
                  </a:schemeClr>
                </a:solidFill>
                <a:latin typeface="Arial" pitchFamily="34" charset="0"/>
                <a:cs typeface="Arial" pitchFamily="34" charset="0"/>
              </a:rPr>
              <a:t>css</a:t>
            </a:r>
            <a:r>
              <a:rPr lang="en-US" sz="5600" dirty="0">
                <a:solidFill>
                  <a:schemeClr val="tx1">
                    <a:lumMod val="65000"/>
                    <a:lumOff val="35000"/>
                  </a:schemeClr>
                </a:solidFill>
                <a:latin typeface="Arial" pitchFamily="34" charset="0"/>
                <a:cs typeface="Arial" pitchFamily="34" charset="0"/>
              </a:rPr>
              <a:t> extension. Now, you can import this file in your </a:t>
            </a:r>
            <a:r>
              <a:rPr lang="en-US" sz="5600" dirty="0" err="1">
                <a:solidFill>
                  <a:schemeClr val="tx1">
                    <a:lumMod val="65000"/>
                    <a:lumOff val="35000"/>
                  </a:schemeClr>
                </a:solidFill>
                <a:latin typeface="Arial" pitchFamily="34" charset="0"/>
                <a:cs typeface="Arial" pitchFamily="34" charset="0"/>
              </a:rPr>
              <a:t>application.Example</a:t>
            </a:r>
            <a:endParaRPr lang="en-US" sz="5600" dirty="0">
              <a:solidFill>
                <a:schemeClr val="tx1">
                  <a:lumMod val="65000"/>
                  <a:lumOff val="35000"/>
                </a:schemeClr>
              </a:solidFill>
              <a:latin typeface="Arial" pitchFamily="34" charset="0"/>
              <a:cs typeface="Arial" pitchFamily="34" charset="0"/>
            </a:endParaRPr>
          </a:p>
          <a:p>
            <a:pPr lvl="1">
              <a:spcAft>
                <a:spcPts val="1200"/>
              </a:spcAft>
            </a:pPr>
            <a:r>
              <a:rPr lang="en-US" sz="5600" b="1" i="1" dirty="0">
                <a:solidFill>
                  <a:schemeClr val="tx1">
                    <a:lumMod val="65000"/>
                    <a:lumOff val="35000"/>
                  </a:schemeClr>
                </a:solidFill>
                <a:latin typeface="Arial" pitchFamily="34" charset="0"/>
                <a:cs typeface="Arial" pitchFamily="34" charset="0"/>
              </a:rPr>
              <a:t>import React from 'react';  </a:t>
            </a:r>
          </a:p>
          <a:p>
            <a:pPr lvl="1">
              <a:spcAft>
                <a:spcPts val="1200"/>
              </a:spcAft>
            </a:pPr>
            <a:r>
              <a:rPr lang="en-US" sz="5600" b="1" i="1" dirty="0">
                <a:solidFill>
                  <a:schemeClr val="tx1">
                    <a:lumMod val="65000"/>
                    <a:lumOff val="35000"/>
                  </a:schemeClr>
                </a:solidFill>
                <a:latin typeface="Arial" pitchFamily="34" charset="0"/>
                <a:cs typeface="Arial" pitchFamily="34" charset="0"/>
              </a:rPr>
              <a:t>import </a:t>
            </a:r>
            <a:r>
              <a:rPr lang="en-US" sz="5600" b="1" i="1" dirty="0" err="1">
                <a:solidFill>
                  <a:schemeClr val="tx1">
                    <a:lumMod val="65000"/>
                    <a:lumOff val="35000"/>
                  </a:schemeClr>
                </a:solidFill>
                <a:latin typeface="Arial" pitchFamily="34" charset="0"/>
                <a:cs typeface="Arial" pitchFamily="34" charset="0"/>
              </a:rPr>
              <a:t>ReactDOM</a:t>
            </a:r>
            <a:r>
              <a:rPr lang="en-US" sz="5600" b="1" i="1" dirty="0">
                <a:solidFill>
                  <a:schemeClr val="tx1">
                    <a:lumMod val="65000"/>
                    <a:lumOff val="35000"/>
                  </a:schemeClr>
                </a:solidFill>
                <a:latin typeface="Arial" pitchFamily="34" charset="0"/>
                <a:cs typeface="Arial" pitchFamily="34" charset="0"/>
              </a:rPr>
              <a:t> from 'react-</a:t>
            </a:r>
            <a:r>
              <a:rPr lang="en-US" sz="5600" b="1" i="1" dirty="0" err="1">
                <a:solidFill>
                  <a:schemeClr val="tx1">
                    <a:lumMod val="65000"/>
                    <a:lumOff val="35000"/>
                  </a:schemeClr>
                </a:solidFill>
                <a:latin typeface="Arial" pitchFamily="34" charset="0"/>
                <a:cs typeface="Arial" pitchFamily="34" charset="0"/>
              </a:rPr>
              <a:t>dom</a:t>
            </a:r>
            <a:r>
              <a:rPr lang="en-US" sz="5600" b="1" i="1" dirty="0">
                <a:solidFill>
                  <a:schemeClr val="tx1">
                    <a:lumMod val="65000"/>
                    <a:lumOff val="35000"/>
                  </a:schemeClr>
                </a:solidFill>
                <a:latin typeface="Arial" pitchFamily="34" charset="0"/>
                <a:cs typeface="Arial" pitchFamily="34" charset="0"/>
              </a:rPr>
              <a:t>';  </a:t>
            </a:r>
          </a:p>
          <a:p>
            <a:pPr lvl="1">
              <a:spcAft>
                <a:spcPts val="1200"/>
              </a:spcAft>
            </a:pPr>
            <a:r>
              <a:rPr lang="en-US" sz="5600" b="1" i="1" dirty="0">
                <a:solidFill>
                  <a:schemeClr val="tx1">
                    <a:lumMod val="65000"/>
                    <a:lumOff val="35000"/>
                  </a:schemeClr>
                </a:solidFill>
                <a:latin typeface="Arial" pitchFamily="34" charset="0"/>
                <a:cs typeface="Arial" pitchFamily="34" charset="0"/>
              </a:rPr>
              <a:t>import './App.css'; </a:t>
            </a:r>
          </a:p>
          <a:p>
            <a:pPr lvl="1">
              <a:spcAft>
                <a:spcPts val="1200"/>
              </a:spcAft>
            </a:pPr>
            <a:r>
              <a:rPr lang="en-US" sz="5600" b="1" i="1" dirty="0">
                <a:solidFill>
                  <a:schemeClr val="tx1">
                    <a:lumMod val="65000"/>
                    <a:lumOff val="35000"/>
                  </a:schemeClr>
                </a:solidFill>
                <a:latin typeface="Arial" pitchFamily="34" charset="0"/>
                <a:cs typeface="Arial" pitchFamily="34" charset="0"/>
              </a:rPr>
              <a:t>class App extends React.Component {  </a:t>
            </a:r>
          </a:p>
          <a:p>
            <a:pPr lvl="1">
              <a:spcAft>
                <a:spcPts val="1200"/>
              </a:spcAft>
            </a:pPr>
            <a:r>
              <a:rPr lang="en-US" sz="5600" b="1" i="1" dirty="0">
                <a:solidFill>
                  <a:schemeClr val="tx1">
                    <a:lumMod val="65000"/>
                    <a:lumOff val="35000"/>
                  </a:schemeClr>
                </a:solidFill>
                <a:latin typeface="Arial" pitchFamily="34" charset="0"/>
                <a:cs typeface="Arial" pitchFamily="34" charset="0"/>
              </a:rPr>
              <a:t>  render() {  </a:t>
            </a:r>
          </a:p>
          <a:p>
            <a:pPr lvl="1">
              <a:spcAft>
                <a:spcPts val="1200"/>
              </a:spcAft>
            </a:pPr>
            <a:r>
              <a:rPr lang="en-US" sz="5600" b="1" i="1" dirty="0">
                <a:solidFill>
                  <a:schemeClr val="tx1">
                    <a:lumMod val="65000"/>
                    <a:lumOff val="35000"/>
                  </a:schemeClr>
                </a:solidFill>
                <a:latin typeface="Arial" pitchFamily="34" charset="0"/>
                <a:cs typeface="Arial" pitchFamily="34" charset="0"/>
              </a:rPr>
              <a:t>    return (  </a:t>
            </a:r>
          </a:p>
          <a:p>
            <a:pPr lvl="1">
              <a:spcAft>
                <a:spcPts val="1200"/>
              </a:spcAft>
            </a:pPr>
            <a:r>
              <a:rPr lang="en-US" sz="5600" b="1" i="1" dirty="0">
                <a:solidFill>
                  <a:schemeClr val="tx1">
                    <a:lumMod val="65000"/>
                    <a:lumOff val="35000"/>
                  </a:schemeClr>
                </a:solidFill>
                <a:latin typeface="Arial" pitchFamily="34" charset="0"/>
                <a:cs typeface="Arial" pitchFamily="34" charset="0"/>
              </a:rPr>
              <a:t>      &lt;div&gt;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      &lt;h1&gt;Hello React!&lt;/h1&gt;  </a:t>
            </a:r>
          </a:p>
          <a:p>
            <a:pPr lvl="1">
              <a:spcAft>
                <a:spcPts val="1200"/>
              </a:spcAft>
            </a:pPr>
            <a:r>
              <a:rPr lang="en-US" sz="5600" b="1" i="1" dirty="0">
                <a:solidFill>
                  <a:schemeClr val="tx1">
                    <a:lumMod val="65000"/>
                    <a:lumOff val="35000"/>
                  </a:schemeClr>
                </a:solidFill>
                <a:latin typeface="Arial" pitchFamily="34" charset="0"/>
                <a:cs typeface="Arial" pitchFamily="34" charset="0"/>
              </a:rPr>
              <a:t>      &lt;p&gt;Here, you can find all CS tutorials.&lt;/p&gt;  </a:t>
            </a:r>
          </a:p>
          <a:p>
            <a:pPr lvl="1">
              <a:spcAft>
                <a:spcPts val="1200"/>
              </a:spcAft>
            </a:pPr>
            <a:r>
              <a:rPr lang="en-US" sz="5600" b="1" i="1" dirty="0">
                <a:solidFill>
                  <a:schemeClr val="tx1">
                    <a:lumMod val="65000"/>
                    <a:lumOff val="35000"/>
                  </a:schemeClr>
                </a:solidFill>
                <a:latin typeface="Arial" pitchFamily="34" charset="0"/>
                <a:cs typeface="Arial" pitchFamily="34" charset="0"/>
              </a:rPr>
              <a:t>      &lt;/div&gt;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a:t>
            </a:r>
          </a:p>
          <a:p>
            <a:pPr lvl="1">
              <a:spcAft>
                <a:spcPts val="1200"/>
              </a:spcAft>
            </a:pPr>
            <a:r>
              <a:rPr lang="en-US" sz="5600" b="1" i="1" dirty="0">
                <a:solidFill>
                  <a:schemeClr val="tx1">
                    <a:lumMod val="65000"/>
                    <a:lumOff val="35000"/>
                  </a:schemeClr>
                </a:solidFill>
                <a:latin typeface="Arial" pitchFamily="34" charset="0"/>
                <a:cs typeface="Arial" pitchFamily="34" charset="0"/>
              </a:rPr>
              <a:t>export default App; </a:t>
            </a:r>
            <a:endParaRPr lang="en-US" sz="5600" b="1" i="1" dirty="0">
              <a:solidFill>
                <a:schemeClr val="tx1">
                  <a:lumMod val="50000"/>
                  <a:lumOff val="5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lvl="1">
              <a:spcAft>
                <a:spcPts val="1200"/>
              </a:spcAft>
            </a:pPr>
            <a:r>
              <a:rPr lang="en-US" sz="5600" b="1" i="1" dirty="0">
                <a:solidFill>
                  <a:schemeClr val="tx1">
                    <a:lumMod val="65000"/>
                    <a:lumOff val="35000"/>
                  </a:schemeClr>
                </a:solidFill>
                <a:latin typeface="Arial" pitchFamily="34" charset="0"/>
                <a:cs typeface="Arial" pitchFamily="34" charset="0"/>
              </a:rPr>
              <a:t>Note:  h1,p styles are defined in App.css</a:t>
            </a:r>
            <a:endParaRPr lang="en-US" sz="2000" b="1"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314517614"/>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CSS Module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25000" lnSpcReduction="20000"/>
          </a:bodyPr>
          <a:lstStyle/>
          <a:p>
            <a:pPr marL="457200" indent="-457200">
              <a:spcAft>
                <a:spcPts val="1200"/>
              </a:spcAft>
              <a:buFont typeface="Wingdings" pitchFamily="2" charset="2"/>
              <a:buChar char="§"/>
            </a:pPr>
            <a:r>
              <a:rPr lang="en-US" sz="5600" dirty="0">
                <a:solidFill>
                  <a:schemeClr val="tx1">
                    <a:lumMod val="65000"/>
                    <a:lumOff val="35000"/>
                  </a:schemeClr>
                </a:solidFill>
                <a:latin typeface="Arial" pitchFamily="34" charset="0"/>
                <a:cs typeface="Arial" pitchFamily="34" charset="0"/>
              </a:rPr>
              <a:t>CSS Module is another way of adding styles to your application. It is a CSS file where all class names and animation names are scoped locally by default. It is available only for the component which imports it, means any styling you add can never be applied to other components without your permission, and you never need to worry about name conflicts. You can create CSS Module with the .module.css extension like a myStyles.module.css name.</a:t>
            </a:r>
          </a:p>
          <a:p>
            <a:pPr>
              <a:spcAft>
                <a:spcPts val="1200"/>
              </a:spcAft>
            </a:pPr>
            <a:r>
              <a:rPr lang="en-US" sz="5600" b="1" i="1" dirty="0">
                <a:solidFill>
                  <a:schemeClr val="tx1">
                    <a:lumMod val="65000"/>
                    <a:lumOff val="35000"/>
                  </a:schemeClr>
                </a:solidFill>
                <a:latin typeface="Arial" pitchFamily="34" charset="0"/>
                <a:cs typeface="Arial" pitchFamily="34" charset="0"/>
              </a:rPr>
              <a:t>         import React from 'react';  </a:t>
            </a:r>
          </a:p>
          <a:p>
            <a:pPr lvl="1">
              <a:spcAft>
                <a:spcPts val="1200"/>
              </a:spcAft>
            </a:pPr>
            <a:r>
              <a:rPr lang="en-US" sz="5600" b="1" i="1" dirty="0">
                <a:solidFill>
                  <a:schemeClr val="tx1">
                    <a:lumMod val="65000"/>
                    <a:lumOff val="35000"/>
                  </a:schemeClr>
                </a:solidFill>
                <a:latin typeface="Arial" pitchFamily="34" charset="0"/>
                <a:cs typeface="Arial" pitchFamily="34" charset="0"/>
              </a:rPr>
              <a:t>import </a:t>
            </a:r>
            <a:r>
              <a:rPr lang="en-US" sz="5600" b="1" i="1" dirty="0" err="1">
                <a:solidFill>
                  <a:schemeClr val="tx1">
                    <a:lumMod val="65000"/>
                    <a:lumOff val="35000"/>
                  </a:schemeClr>
                </a:solidFill>
                <a:latin typeface="Arial" pitchFamily="34" charset="0"/>
                <a:cs typeface="Arial" pitchFamily="34" charset="0"/>
              </a:rPr>
              <a:t>ReactDOM</a:t>
            </a:r>
            <a:r>
              <a:rPr lang="en-US" sz="5600" b="1" i="1" dirty="0">
                <a:solidFill>
                  <a:schemeClr val="tx1">
                    <a:lumMod val="65000"/>
                    <a:lumOff val="35000"/>
                  </a:schemeClr>
                </a:solidFill>
                <a:latin typeface="Arial" pitchFamily="34" charset="0"/>
                <a:cs typeface="Arial" pitchFamily="34" charset="0"/>
              </a:rPr>
              <a:t> from 'react-</a:t>
            </a:r>
            <a:r>
              <a:rPr lang="en-US" sz="5600" b="1" i="1" dirty="0" err="1">
                <a:solidFill>
                  <a:schemeClr val="tx1">
                    <a:lumMod val="65000"/>
                    <a:lumOff val="35000"/>
                  </a:schemeClr>
                </a:solidFill>
                <a:latin typeface="Arial" pitchFamily="34" charset="0"/>
                <a:cs typeface="Arial" pitchFamily="34" charset="0"/>
              </a:rPr>
              <a:t>dom</a:t>
            </a:r>
            <a:r>
              <a:rPr lang="en-US" sz="5600" b="1" i="1" dirty="0">
                <a:solidFill>
                  <a:schemeClr val="tx1">
                    <a:lumMod val="65000"/>
                    <a:lumOff val="35000"/>
                  </a:schemeClr>
                </a:solidFill>
                <a:latin typeface="Arial" pitchFamily="34" charset="0"/>
                <a:cs typeface="Arial" pitchFamily="34" charset="0"/>
              </a:rPr>
              <a:t>';  </a:t>
            </a:r>
          </a:p>
          <a:p>
            <a:pPr lvl="1">
              <a:spcAft>
                <a:spcPts val="1200"/>
              </a:spcAft>
            </a:pPr>
            <a:r>
              <a:rPr lang="en-US" sz="5600" b="1" i="1" dirty="0">
                <a:solidFill>
                  <a:schemeClr val="tx1">
                    <a:lumMod val="65000"/>
                    <a:lumOff val="35000"/>
                  </a:schemeClr>
                </a:solidFill>
                <a:latin typeface="Arial" pitchFamily="34" charset="0"/>
                <a:cs typeface="Arial" pitchFamily="34" charset="0"/>
              </a:rPr>
              <a:t>import styles from './myStyles.module.css’; </a:t>
            </a:r>
          </a:p>
          <a:p>
            <a:pPr lvl="1">
              <a:spcAft>
                <a:spcPts val="1200"/>
              </a:spcAft>
            </a:pPr>
            <a:r>
              <a:rPr lang="en-US" sz="5600" b="1" i="1" dirty="0">
                <a:solidFill>
                  <a:schemeClr val="tx1">
                    <a:lumMod val="65000"/>
                    <a:lumOff val="35000"/>
                  </a:schemeClr>
                </a:solidFill>
                <a:latin typeface="Arial" pitchFamily="34" charset="0"/>
                <a:cs typeface="Arial" pitchFamily="34" charset="0"/>
              </a:rPr>
              <a:t>class App extends React.Component {  </a:t>
            </a:r>
          </a:p>
          <a:p>
            <a:pPr lvl="1">
              <a:spcAft>
                <a:spcPts val="1200"/>
              </a:spcAft>
            </a:pPr>
            <a:r>
              <a:rPr lang="en-US" sz="5600" b="1" i="1" dirty="0">
                <a:solidFill>
                  <a:schemeClr val="tx1">
                    <a:lumMod val="65000"/>
                    <a:lumOff val="35000"/>
                  </a:schemeClr>
                </a:solidFill>
                <a:latin typeface="Arial" pitchFamily="34" charset="0"/>
                <a:cs typeface="Arial" pitchFamily="34" charset="0"/>
              </a:rPr>
              <a:t>  render() {  </a:t>
            </a:r>
          </a:p>
          <a:p>
            <a:pPr lvl="1">
              <a:spcAft>
                <a:spcPts val="1200"/>
              </a:spcAft>
            </a:pPr>
            <a:r>
              <a:rPr lang="en-US" sz="5600" b="1" i="1" dirty="0">
                <a:solidFill>
                  <a:schemeClr val="tx1">
                    <a:lumMod val="65000"/>
                    <a:lumOff val="35000"/>
                  </a:schemeClr>
                </a:solidFill>
                <a:latin typeface="Arial" pitchFamily="34" charset="0"/>
                <a:cs typeface="Arial" pitchFamily="34" charset="0"/>
              </a:rPr>
              <a:t>    return (  </a:t>
            </a:r>
          </a:p>
          <a:p>
            <a:pPr lvl="1">
              <a:spcAft>
                <a:spcPts val="1200"/>
              </a:spcAft>
            </a:pPr>
            <a:r>
              <a:rPr lang="en-US" sz="5600" b="1" i="1" dirty="0">
                <a:solidFill>
                  <a:schemeClr val="tx1">
                    <a:lumMod val="65000"/>
                    <a:lumOff val="35000"/>
                  </a:schemeClr>
                </a:solidFill>
                <a:latin typeface="Arial" pitchFamily="34" charset="0"/>
                <a:cs typeface="Arial" pitchFamily="34" charset="0"/>
              </a:rPr>
              <a:t>      &lt;div&gt;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&lt;h1 </a:t>
            </a:r>
            <a:r>
              <a:rPr lang="en-US" sz="5600" b="1" i="1" dirty="0" err="1">
                <a:solidFill>
                  <a:schemeClr val="tx1">
                    <a:lumMod val="65000"/>
                    <a:lumOff val="35000"/>
                  </a:schemeClr>
                </a:solidFill>
                <a:latin typeface="Arial" pitchFamily="34" charset="0"/>
                <a:cs typeface="Arial" pitchFamily="34" charset="0"/>
              </a:rPr>
              <a:t>className</a:t>
            </a:r>
            <a:r>
              <a:rPr lang="en-US" sz="5600" b="1" i="1" dirty="0">
                <a:solidFill>
                  <a:schemeClr val="tx1">
                    <a:lumMod val="65000"/>
                    <a:lumOff val="35000"/>
                  </a:schemeClr>
                </a:solidFill>
                <a:latin typeface="Arial" pitchFamily="34" charset="0"/>
                <a:cs typeface="Arial" pitchFamily="34" charset="0"/>
              </a:rPr>
              <a:t>={</a:t>
            </a:r>
            <a:r>
              <a:rPr lang="en-US" sz="5600" b="1" i="1" dirty="0" err="1">
                <a:solidFill>
                  <a:schemeClr val="tx1">
                    <a:lumMod val="65000"/>
                    <a:lumOff val="35000"/>
                  </a:schemeClr>
                </a:solidFill>
                <a:latin typeface="Arial" pitchFamily="34" charset="0"/>
                <a:cs typeface="Arial" pitchFamily="34" charset="0"/>
              </a:rPr>
              <a:t>styles.mystyle</a:t>
            </a:r>
            <a:r>
              <a:rPr lang="en-US" sz="5600" b="1" i="1" dirty="0">
                <a:solidFill>
                  <a:schemeClr val="tx1">
                    <a:lumMod val="65000"/>
                    <a:lumOff val="35000"/>
                  </a:schemeClr>
                </a:solidFill>
                <a:latin typeface="Arial" pitchFamily="34" charset="0"/>
                <a:cs typeface="Arial" pitchFamily="34" charset="0"/>
              </a:rPr>
              <a:t>}&gt;Hello React&lt;/h1&gt;  </a:t>
            </a:r>
          </a:p>
          <a:p>
            <a:pPr lvl="1">
              <a:spcAft>
                <a:spcPts val="1200"/>
              </a:spcAft>
            </a:pPr>
            <a:r>
              <a:rPr lang="en-US" sz="5600" b="1" i="1" dirty="0">
                <a:solidFill>
                  <a:schemeClr val="tx1">
                    <a:lumMod val="65000"/>
                    <a:lumOff val="35000"/>
                  </a:schemeClr>
                </a:solidFill>
                <a:latin typeface="Arial" pitchFamily="34" charset="0"/>
                <a:cs typeface="Arial" pitchFamily="34" charset="0"/>
              </a:rPr>
              <a:t> &lt;p </a:t>
            </a:r>
            <a:r>
              <a:rPr lang="en-US" sz="5600" b="1" i="1" dirty="0" err="1">
                <a:solidFill>
                  <a:schemeClr val="tx1">
                    <a:lumMod val="65000"/>
                    <a:lumOff val="35000"/>
                  </a:schemeClr>
                </a:solidFill>
                <a:latin typeface="Arial" pitchFamily="34" charset="0"/>
                <a:cs typeface="Arial" pitchFamily="34" charset="0"/>
              </a:rPr>
              <a:t>className</a:t>
            </a:r>
            <a:r>
              <a:rPr lang="en-US" sz="5600" b="1" i="1" dirty="0">
                <a:solidFill>
                  <a:schemeClr val="tx1">
                    <a:lumMod val="65000"/>
                    <a:lumOff val="35000"/>
                  </a:schemeClr>
                </a:solidFill>
                <a:latin typeface="Arial" pitchFamily="34" charset="0"/>
                <a:cs typeface="Arial" pitchFamily="34" charset="0"/>
              </a:rPr>
              <a:t>={</a:t>
            </a:r>
            <a:r>
              <a:rPr lang="en-US" sz="5600" b="1" i="1" dirty="0" err="1">
                <a:solidFill>
                  <a:schemeClr val="tx1">
                    <a:lumMod val="65000"/>
                    <a:lumOff val="35000"/>
                  </a:schemeClr>
                </a:solidFill>
                <a:latin typeface="Arial" pitchFamily="34" charset="0"/>
                <a:cs typeface="Arial" pitchFamily="34" charset="0"/>
              </a:rPr>
              <a:t>styles.parastyle</a:t>
            </a:r>
            <a:r>
              <a:rPr lang="en-US" sz="5600" b="1" i="1" dirty="0">
                <a:solidFill>
                  <a:schemeClr val="tx1">
                    <a:lumMod val="65000"/>
                    <a:lumOff val="35000"/>
                  </a:schemeClr>
                </a:solidFill>
                <a:latin typeface="Arial" pitchFamily="34" charset="0"/>
                <a:cs typeface="Arial" pitchFamily="34" charset="0"/>
              </a:rPr>
              <a:t>}&gt;It provides great CS tutorials.&lt;/p&gt;       </a:t>
            </a:r>
          </a:p>
          <a:p>
            <a:pPr lvl="1">
              <a:spcAft>
                <a:spcPts val="1200"/>
              </a:spcAft>
            </a:pPr>
            <a:r>
              <a:rPr lang="en-US" sz="5600" b="1" i="1" dirty="0">
                <a:solidFill>
                  <a:schemeClr val="tx1">
                    <a:lumMod val="65000"/>
                    <a:lumOff val="35000"/>
                  </a:schemeClr>
                </a:solidFill>
                <a:latin typeface="Arial" pitchFamily="34" charset="0"/>
                <a:cs typeface="Arial" pitchFamily="34" charset="0"/>
              </a:rPr>
              <a:t>&lt;/div&gt;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  </a:t>
            </a:r>
          </a:p>
          <a:p>
            <a:pPr lvl="1">
              <a:spcAft>
                <a:spcPts val="1200"/>
              </a:spcAft>
            </a:pPr>
            <a:r>
              <a:rPr lang="en-US" sz="5600" b="1" i="1" dirty="0">
                <a:solidFill>
                  <a:schemeClr val="tx1">
                    <a:lumMod val="65000"/>
                    <a:lumOff val="35000"/>
                  </a:schemeClr>
                </a:solidFill>
                <a:latin typeface="Arial" pitchFamily="34" charset="0"/>
                <a:cs typeface="Arial" pitchFamily="34" charset="0"/>
              </a:rPr>
              <a:t>}  </a:t>
            </a:r>
          </a:p>
          <a:p>
            <a:pPr lvl="1">
              <a:spcAft>
                <a:spcPts val="1200"/>
              </a:spcAft>
            </a:pPr>
            <a:r>
              <a:rPr lang="en-US" sz="5600" b="1" i="1" dirty="0">
                <a:solidFill>
                  <a:schemeClr val="tx1">
                    <a:lumMod val="65000"/>
                    <a:lumOff val="35000"/>
                  </a:schemeClr>
                </a:solidFill>
                <a:latin typeface="Arial" pitchFamily="34" charset="0"/>
                <a:cs typeface="Arial" pitchFamily="34" charset="0"/>
              </a:rPr>
              <a:t>export default App; </a:t>
            </a:r>
            <a:endParaRPr lang="en-US" sz="5600" b="1" i="1" dirty="0">
              <a:solidFill>
                <a:schemeClr val="tx1">
                  <a:lumMod val="50000"/>
                  <a:lumOff val="50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lvl="1">
              <a:spcAft>
                <a:spcPts val="1200"/>
              </a:spcAft>
            </a:pPr>
            <a:r>
              <a:rPr lang="en-US" sz="5600" b="1" i="1" dirty="0">
                <a:solidFill>
                  <a:schemeClr val="tx1">
                    <a:lumMod val="65000"/>
                    <a:lumOff val="35000"/>
                  </a:schemeClr>
                </a:solidFill>
                <a:latin typeface="Arial" pitchFamily="34" charset="0"/>
                <a:cs typeface="Arial" pitchFamily="34" charset="0"/>
              </a:rPr>
              <a:t>Note:  styles are defined in myStyles.module.css</a:t>
            </a:r>
            <a:endParaRPr lang="en-US" sz="2000" b="1"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570895816"/>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3570</TotalTime>
  <Words>540</Words>
  <Application>Microsoft Office PowerPoint</Application>
  <PresentationFormat>On-screen Show (4:3)</PresentationFormat>
  <Paragraphs>58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Berlin Sans FB Demi</vt:lpstr>
      <vt:lpstr>Calibri</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519</cp:revision>
  <dcterms:created xsi:type="dcterms:W3CDTF">2006-08-16T00:00:00Z</dcterms:created>
  <dcterms:modified xsi:type="dcterms:W3CDTF">2022-04-02T07:54:52Z</dcterms:modified>
</cp:coreProperties>
</file>