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84" r:id="rId2"/>
    <p:sldId id="285" r:id="rId3"/>
    <p:sldId id="286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00" autoAdjust="0"/>
    <p:restoredTop sz="94660"/>
  </p:normalViewPr>
  <p:slideViewPr>
    <p:cSldViewPr>
      <p:cViewPr varScale="1">
        <p:scale>
          <a:sx n="63" d="100"/>
          <a:sy n="63" d="100"/>
        </p:scale>
        <p:origin x="1056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155C5-DA3C-4C88-9DA1-9BFC3AECD68D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7977F-2360-4146-99CF-7194E56E00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4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circl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React Lazy Loading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838201"/>
            <a:ext cx="8458200" cy="5333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41484E"/>
                </a:solidFill>
                <a:effectLst/>
                <a:latin typeface="Barlow" panose="00000500000000000000" pitchFamily="2" charset="0"/>
              </a:rPr>
              <a:t>React Lazy Loading is a powerful technique that significantly improves the performance of web applications built with React.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41484E"/>
                </a:solidFill>
                <a:effectLst/>
                <a:latin typeface="Barlow" panose="00000500000000000000" pitchFamily="2" charset="0"/>
              </a:rPr>
              <a:t>Lazy Loading in React JS helps to optimize the performance of React applications.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41484E"/>
                </a:solidFill>
                <a:effectLst/>
                <a:latin typeface="Barlow" panose="00000500000000000000" pitchFamily="2" charset="0"/>
              </a:rPr>
              <a:t>lazy loading means that a component or a part of code must get loaded when it is required.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41484E"/>
                </a:solidFill>
                <a:effectLst/>
                <a:latin typeface="Barlow" panose="00000500000000000000" pitchFamily="2" charset="0"/>
              </a:rPr>
              <a:t>In React App, it bundles the complete code and deploys all of it at the same time.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Lazy loading in React allows you to split your code into smaller chunks, loading only the code that is needed for a particular part of your application when it is actually required. This can improve the initial loading time of your application.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242424"/>
                </a:solidFill>
                <a:effectLst/>
                <a:latin typeface="source-serif-pro"/>
              </a:rPr>
              <a:t>React provides a feature called dynamic import, along with </a:t>
            </a:r>
            <a:r>
              <a:rPr lang="en-US" sz="2000" b="0" i="0" dirty="0" err="1">
                <a:solidFill>
                  <a:srgbClr val="242424"/>
                </a:solidFill>
                <a:effectLst/>
                <a:latin typeface="source-serif-pro"/>
              </a:rPr>
              <a:t>React’s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sz="2000" b="1" i="1" dirty="0">
                <a:solidFill>
                  <a:srgbClr val="242424"/>
                </a:solidFill>
                <a:effectLst/>
                <a:latin typeface="source-serif-pro"/>
              </a:rPr>
              <a:t>suspense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source-serif-pro"/>
              </a:rPr>
              <a:t> component, to achieve lazy loading.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1" i="0" dirty="0">
                <a:solidFill>
                  <a:srgbClr val="242424"/>
                </a:solidFill>
                <a:effectLst/>
                <a:latin typeface="source-serif-pro"/>
              </a:rPr>
              <a:t>lazy()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source-serif-pro"/>
              </a:rPr>
              <a:t> is used to dynamically import components only when they’re needed.</a:t>
            </a:r>
            <a:endParaRPr lang="en-US" sz="2000" dirty="0">
              <a:solidFill>
                <a:srgbClr val="242424"/>
              </a:solidFill>
              <a:latin typeface="source-serif-pro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1" i="0" dirty="0">
                <a:solidFill>
                  <a:srgbClr val="242424"/>
                </a:solidFill>
                <a:effectLst/>
                <a:latin typeface="source-serif-pro"/>
              </a:rPr>
              <a:t>Suspense 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source-serif-pro"/>
              </a:rPr>
              <a:t>is a component provided by React that lets you “wait” for the dynamic import to load, showing a fallback UI in the meantime (in this case, a simple “Loading…” message).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push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E7FDAA-8663-46F9-06A0-E6BEA4C69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C89CB2-0CCA-DA32-0D5E-0A27B88FD5E1}"/>
              </a:ext>
            </a:extLst>
          </p:cNvPr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Lazy Loading in React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BE60D40-C8B7-84E7-8196-31F04C103045}"/>
              </a:ext>
            </a:extLst>
          </p:cNvPr>
          <p:cNvSpPr txBox="1">
            <a:spLocks/>
          </p:cNvSpPr>
          <p:nvPr/>
        </p:nvSpPr>
        <p:spPr>
          <a:xfrm>
            <a:off x="381000" y="838201"/>
            <a:ext cx="8458200" cy="5333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Lazy loading is a technique in React that allows you to load components, modules, or assets asynchronously, improving the loading time of your application. 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React provides a built-in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React.lazy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() method and Suspense component to achieve lazy loading.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435A62-5C25-C8CF-A8B5-F3F26F0E6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393440"/>
            <a:ext cx="6400800" cy="10489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Nunito" pitchFamily="2" charset="0"/>
              </a:rPr>
              <a:t>Syntax for Lazy Loading: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// Implement Lazy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Loding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with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React.Lazy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method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MyComponent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React.lazy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(() =&gt; import('./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MyComponent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'));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425447"/>
      </p:ext>
    </p:extLst>
  </p:cSld>
  <p:clrMapOvr>
    <a:masterClrMapping/>
  </p:clrMapOvr>
  <p:transition>
    <p:push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D83EBC-6231-112C-0512-86A41614B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D6BED5-555B-9D03-CC0F-1F28A922FFB2}"/>
              </a:ext>
            </a:extLst>
          </p:cNvPr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Steps to Implement Lazy Loading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432C4B-D4AA-9A56-70DB-BBED889E003F}"/>
              </a:ext>
            </a:extLst>
          </p:cNvPr>
          <p:cNvSpPr txBox="1">
            <a:spLocks/>
          </p:cNvSpPr>
          <p:nvPr/>
        </p:nvSpPr>
        <p:spPr>
          <a:xfrm>
            <a:off x="381000" y="838201"/>
            <a:ext cx="8458200" cy="5333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Recognize the component you want to Lazy Load. These are mostly Large or complex which is not necessary for all the users when the page loads.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Import the `lazy()` and Suspense components from the React package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Use the `lazy()` function to dynamically import the component you want to lazy load: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Note that the argument to the `lazy()` function should be a function that returns the result of the import() function. 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Wrap the lazy-loaded component in a `Suspense` component, which will display a fallback UI while the component is being loaded: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7E2188-6E90-BDCE-8C20-A4D8EB3C8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5032369"/>
            <a:ext cx="6065763" cy="987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&lt;Suspense fallback={&lt;div&gt;Loading...&lt;/div&gt;}&gt;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MyComponent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/&gt;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&lt;/Suspense&gt;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80310"/>
      </p:ext>
    </p:extLst>
  </p:cSld>
  <p:clrMapOvr>
    <a:masterClrMapping/>
  </p:clrMapOvr>
  <p:transition>
    <p:push dir="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3602</TotalTime>
  <Words>394</Words>
  <Application>Microsoft Office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Barlow</vt:lpstr>
      <vt:lpstr>Berlin Sans FB Demi</vt:lpstr>
      <vt:lpstr>Calibri</vt:lpstr>
      <vt:lpstr>Consolas</vt:lpstr>
      <vt:lpstr>Nunito</vt:lpstr>
      <vt:lpstr>source-serif-pro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San San</cp:lastModifiedBy>
  <cp:revision>521</cp:revision>
  <dcterms:created xsi:type="dcterms:W3CDTF">2006-08-16T00:00:00Z</dcterms:created>
  <dcterms:modified xsi:type="dcterms:W3CDTF">2024-03-07T14:06:28Z</dcterms:modified>
</cp:coreProperties>
</file>