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4" r:id="rId2"/>
    <p:sldId id="285" r:id="rId3"/>
    <p:sldId id="286" r:id="rId4"/>
    <p:sldId id="289" r:id="rId5"/>
    <p:sldId id="290" r:id="rId6"/>
    <p:sldId id="291" r:id="rId7"/>
    <p:sldId id="288" r:id="rId8"/>
    <p:sldId id="292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0" autoAdjust="0"/>
    <p:restoredTop sz="94660"/>
  </p:normalViewPr>
  <p:slideViewPr>
    <p:cSldViewPr>
      <p:cViewPr varScale="1">
        <p:scale>
          <a:sx n="63" d="100"/>
          <a:sy n="63" d="100"/>
        </p:scale>
        <p:origin x="10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55C5-DA3C-4C88-9DA1-9BFC3AECD68D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977F-2360-4146-99CF-7194E56E0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Hooks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219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Hooks were a feature introduced years later in 2016 (in </a:t>
            </a:r>
            <a:r>
              <a:rPr lang="en-US" sz="2000" b="0" i="0" dirty="0" err="1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React's</a:t>
            </a:r>
            <a:r>
              <a:rPr lang="en-US" sz="2000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 16.8 version).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Hooks are one of the main features of modern React code.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Hooks are reusable functions that provide access to state in React Applications.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Hooks allows you to use state and other React features without writing a class.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They provide a cleaner and more concise way to handle state and side effects in React applications.</a:t>
            </a:r>
          </a:p>
        </p:txBody>
      </p:sp>
    </p:spTree>
  </p:cSld>
  <p:clrMapOvr>
    <a:masterClrMapping/>
  </p:clrMapOvr>
  <p:transition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Types of React Hooks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State Hooks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Context Hooks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Ref Hooks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Effect Hooks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Performance Hooks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Resource Hooks</a:t>
            </a:r>
          </a:p>
        </p:txBody>
      </p:sp>
    </p:spTree>
    <p:extLst>
      <p:ext uri="{BB962C8B-B14F-4D97-AF65-F5344CB8AC3E}">
        <p14:creationId xmlns:p14="http://schemas.microsoft.com/office/powerpoint/2010/main" val="1342857717"/>
      </p:ext>
    </p:extLst>
  </p:cSld>
  <p:clrMapOvr>
    <a:masterClrMapping/>
  </p:clrMapOvr>
  <p:transition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useState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useState hook is a powerful addition to React, introduced in version 16.8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allows you to manage state within functional components without the need for class-based components.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It provides a way to </a:t>
            </a: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declare and manage state variables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directly within a function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itchFamily="34" charset="0"/>
                <a:cs typeface="Arial" pitchFamily="34" charset="0"/>
              </a:rPr>
              <a:t>Importing the useState Hook</a:t>
            </a: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itchFamily="34" charset="0"/>
                <a:cs typeface="Arial" pitchFamily="34" charset="0"/>
              </a:rPr>
              <a:t>import { useState } from "react";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itchFamily="34" charset="0"/>
                <a:cs typeface="Arial" pitchFamily="34" charset="0"/>
              </a:rPr>
              <a:t>This hook takes some initial state and returns two value. The first value contains the state and the second value is a function that updates the state. The value passed in useState will be treated as the default value.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itchFamily="34" charset="0"/>
                <a:cs typeface="Arial" pitchFamily="34" charset="0"/>
              </a:rPr>
              <a:t>const [var,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itchFamily="34" charset="0"/>
                <a:cs typeface="Arial" pitchFamily="34" charset="0"/>
              </a:rPr>
              <a:t>setVar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itchFamily="34" charset="0"/>
                <a:cs typeface="Arial" pitchFamily="34" charset="0"/>
              </a:rPr>
              <a:t>] = useState(0);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50600"/>
      </p:ext>
    </p:extLst>
  </p:cSld>
  <p:clrMapOvr>
    <a:masterClrMapping/>
  </p:clrMapOvr>
  <p:transition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useEffect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useEffect Hook allows us to perform side effects on the components.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Such as fetching data, directly updating the DOM and timers are some side effects.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is called every time any state if the dependency array is modified or updated.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hook runs on every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render,but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there is also a way of using a dependency array using which we can control the effect of rendering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13926"/>
      </p:ext>
    </p:extLst>
  </p:cSld>
  <p:clrMapOvr>
    <a:masterClrMapping/>
  </p:clrMapOvr>
  <p:transition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useEffect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How does it work?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call useEffect with a callback function that contains the side effect logic.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By default, this function runs after every render of the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can optionally provide a dependency array as the second argument.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effect will only run again if any of the values in the dependency array change.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Importing useEffect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 { useEffect } from "react";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Structure of useEffect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useEffect hook syntax accepts two arguments where the second argument is optional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useEffect(&lt;FUNCTION&gt;, &lt;DEPENDECY&gt;)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contains the code to be executed when useEffect triggers.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DEPENDENCY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is an optional parameter, useEffect triggers when the given dependency is changed.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6559"/>
      </p:ext>
    </p:extLst>
  </p:cSld>
  <p:clrMapOvr>
    <a:masterClrMapping/>
  </p:clrMapOvr>
  <p:transition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useEffect Hook(Cont..)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Controlling side effects in useEffect 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1. To run useEffect on every render do not pass any dependency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2.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To run useEffect only once on the first render pass any empty array in the dependency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3. To run useEffect on change of a particular value. Pass the state and props in the dependency array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5DCD1B-AC6E-DBE1-6F88-5754E647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6286823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653CF-168E-4599-2AE5-6A694B07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3" y="3232084"/>
            <a:ext cx="6216970" cy="1111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D42296-948F-CC5C-A1CC-C3F36DED7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853" y="5327585"/>
            <a:ext cx="6255071" cy="9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8809"/>
      </p:ext>
    </p:extLst>
  </p:cSld>
  <p:clrMapOvr>
    <a:masterClrMapping/>
  </p:clrMapOvr>
  <p:transition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useRef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useRef is a hook that allows to directly create a reference to the DOM element in the functional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useRef hook is a new addition in React 16.8.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Unlike useState if we change a value in useRef it will not re-render the webpage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Reasons to use useRef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main use of useRef hook is to access the DOM elements in a more efficient way as compared to simple refs.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Since useRef hooks preserve value across various re-renders and do not cause re-renders whenever a value is changed.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they make the application faster and helps in caching and storing previous values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90641"/>
      </p:ext>
    </p:extLst>
  </p:cSld>
  <p:clrMapOvr>
    <a:masterClrMapping/>
  </p:clrMapOvr>
  <p:transition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useRef(Cont..)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     Importing useRef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import the useRef hook, write the following code at the top level of your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 { useRef } from 'react’</a:t>
            </a:r>
          </a:p>
          <a:p>
            <a:pPr>
              <a:spcAft>
                <a:spcPts val="1200"/>
              </a:spcAft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    Structure of useRef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accepts only one initial value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    </a:t>
            </a: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Syntax: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refContainer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= useRef(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initialValue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useRef returns a mutable ref object. This object has a property called .current.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.current property could be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initialised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to the passed argument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initialValue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object can persist a value for a full lifetime of the component. 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674708"/>
      </p:ext>
    </p:extLst>
  </p:cSld>
  <p:clrMapOvr>
    <a:masterClrMapping/>
  </p:clrMapOvr>
  <p:transition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useContext Hooks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React Context is a way to manage state globally.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Context provides a way to pass data or state through the component tree without having to pass props down manually through each nested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useContext hook is the new addition in React 16.8. 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useContext hook helps to make the code more readable, less verbose and removes the need to introduce Consumer Component.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Syntax: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authContext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= useContext(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initialValue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71079"/>
      </p:ext>
    </p:extLst>
  </p:cSld>
  <p:clrMapOvr>
    <a:masterClrMapping/>
  </p:clrMapOvr>
  <p:transition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4196</TotalTime>
  <Words>755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Berlin Sans FB Demi</vt:lpstr>
      <vt:lpstr>Calibri</vt:lpstr>
      <vt:lpstr>Lato</vt:lpstr>
      <vt:lpstr>Nunito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 San</cp:lastModifiedBy>
  <cp:revision>532</cp:revision>
  <dcterms:created xsi:type="dcterms:W3CDTF">2006-08-16T00:00:00Z</dcterms:created>
  <dcterms:modified xsi:type="dcterms:W3CDTF">2024-04-08T03:51:53Z</dcterms:modified>
</cp:coreProperties>
</file>