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Router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React Router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, is your essential tool for building single-page applications (SPAs).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Router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 a standard library for routing in React.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enables the navigation among views of various components in a React Application, allows changing the browser URL, and keeps the UI in sync with the URL.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Install react-router in your application write the following command in your terminal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npm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react-router-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React Router</a:t>
            </a:r>
            <a:endParaRPr lang="en-US" sz="20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BrowserRouter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Routes, Route } from "react-router-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dom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";</a:t>
            </a: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Router Components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BrowserRouter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BrowserRouter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a router implementation that uses the HTML5 history API(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pushState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replaceState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and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popstate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event) to keep your UI in sync with the URL. It is the parent component that is used to store all of the other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Routes: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a new component introduced in the v6 and an upgrade of the component. The main advantages of Routes over Switch are: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Relative s and 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Routes are chosen based on the best match instead of being traversed in order.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Route: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Route is the conditionally shown component that renders some UI when its path matches the current URL.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Link: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link component is used to create links to different routes and implement navigation around the application. It works like an HTML anchor tag.</a:t>
            </a:r>
          </a:p>
        </p:txBody>
      </p:sp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4266</TotalTime>
  <Words>232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Berlin Sans FB Demi</vt:lpstr>
      <vt:lpstr>Calibri</vt:lpstr>
      <vt:lpstr>Nunito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525</cp:revision>
  <dcterms:created xsi:type="dcterms:W3CDTF">2006-08-16T00:00:00Z</dcterms:created>
  <dcterms:modified xsi:type="dcterms:W3CDTF">2024-04-08T03:49:16Z</dcterms:modified>
</cp:coreProperties>
</file>