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84" r:id="rId2"/>
    <p:sldId id="285"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0" autoAdjust="0"/>
    <p:restoredTop sz="94660"/>
  </p:normalViewPr>
  <p:slideViewPr>
    <p:cSldViewPr>
      <p:cViewPr varScale="1">
        <p:scale>
          <a:sx n="63" d="100"/>
          <a:sy n="63" d="100"/>
        </p:scale>
        <p:origin x="105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3155C5-DA3C-4C88-9DA1-9BFC3AECD68D}" type="datetimeFigureOut">
              <a:rPr lang="en-US" smtClean="0"/>
              <a:pPr/>
              <a:t>1/23/2024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7977F-2360-4146-99CF-7194E56E0081}" type="slidenum">
              <a:rPr lang="en-US" smtClean="0"/>
              <a:pPr/>
              <a:t>‹#›</a:t>
            </a:fld>
            <a:endParaRPr lang="en-US"/>
          </a:p>
        </p:txBody>
      </p:sp>
    </p:spTree>
    <p:extLst>
      <p:ext uri="{BB962C8B-B14F-4D97-AF65-F5344CB8AC3E}">
        <p14:creationId xmlns:p14="http://schemas.microsoft.com/office/powerpoint/2010/main" val="177484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ircl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Single Page Application</a:t>
            </a:r>
          </a:p>
        </p:txBody>
      </p:sp>
      <p:sp>
        <p:nvSpPr>
          <p:cNvPr id="7" name="Content Placeholder 2"/>
          <p:cNvSpPr txBox="1">
            <a:spLocks/>
          </p:cNvSpPr>
          <p:nvPr/>
        </p:nvSpPr>
        <p:spPr>
          <a:xfrm>
            <a:off x="381000" y="1219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b="0" i="0" dirty="0">
                <a:solidFill>
                  <a:srgbClr val="374151"/>
                </a:solidFill>
                <a:effectLst/>
                <a:latin typeface="Söhne"/>
              </a:rPr>
              <a:t>A Single Page Application (SPA) is a type of web application or website that interacts with the user by dynamically rewriting the current page, rather than loading entire new pages from the server. </a:t>
            </a:r>
          </a:p>
          <a:p>
            <a:pPr marL="457200" indent="-457200">
              <a:spcAft>
                <a:spcPts val="1200"/>
              </a:spcAft>
              <a:buFont typeface="Wingdings" pitchFamily="2" charset="2"/>
              <a:buChar char="§"/>
            </a:pPr>
            <a:r>
              <a:rPr lang="en-US" sz="2000" b="0" i="0" dirty="0">
                <a:solidFill>
                  <a:srgbClr val="374151"/>
                </a:solidFill>
                <a:effectLst/>
                <a:latin typeface="Söhne"/>
              </a:rPr>
              <a:t>In a traditional multi-page application, each user interaction typically triggers a full page reload from the server, leading to a noticeable delay and potentially a less fluid user experience.</a:t>
            </a:r>
          </a:p>
          <a:p>
            <a:pPr marL="457200" indent="-457200">
              <a:spcAft>
                <a:spcPts val="1200"/>
              </a:spcAft>
              <a:buFont typeface="Wingdings" pitchFamily="2" charset="2"/>
              <a:buChar char="§"/>
            </a:pPr>
            <a:r>
              <a:rPr lang="en-US" sz="2000" b="0" i="0" dirty="0">
                <a:solidFill>
                  <a:srgbClr val="374151"/>
                </a:solidFill>
                <a:effectLst/>
                <a:latin typeface="Söhne"/>
              </a:rPr>
              <a:t>In contrast, SPAs aim to provide a more seamless and responsive user experience by loading only the necessary resources and updating the content on the current page dynamically. </a:t>
            </a:r>
          </a:p>
          <a:p>
            <a:pPr marL="457200" indent="-457200">
              <a:spcAft>
                <a:spcPts val="1200"/>
              </a:spcAft>
              <a:buFont typeface="Wingdings" pitchFamily="2" charset="2"/>
              <a:buChar char="§"/>
            </a:pPr>
            <a:r>
              <a:rPr lang="en-US" sz="2000" b="0" i="0" dirty="0">
                <a:solidFill>
                  <a:srgbClr val="374151"/>
                </a:solidFill>
                <a:effectLst/>
                <a:latin typeface="Söhne"/>
              </a:rPr>
              <a:t>SPAs achieve this by using JavaScript frameworks or libraries, such as React, Angular, or Vue.js, to manage the rendering of components and handle navigation without requiring full page reloads.</a:t>
            </a: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cSld>
  <p:clrMapOvr>
    <a:masterClrMapping/>
  </p:clrMapOvr>
  <p:transition>
    <p:push dir="d"/>
  </p:transition>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Key characteristics of Single Page Applications</a:t>
            </a:r>
          </a:p>
        </p:txBody>
      </p:sp>
      <p:sp>
        <p:nvSpPr>
          <p:cNvPr id="7" name="Content Placeholder 2"/>
          <p:cNvSpPr txBox="1">
            <a:spLocks/>
          </p:cNvSpPr>
          <p:nvPr/>
        </p:nvSpPr>
        <p:spPr>
          <a:xfrm>
            <a:off x="381000" y="685801"/>
            <a:ext cx="8458200" cy="5867400"/>
          </a:xfrm>
          <a:prstGeom prst="rect">
            <a:avLst/>
          </a:prstGeom>
        </p:spPr>
        <p:txBody>
          <a:bodyPr vert="horz" lIns="91440" tIns="45720" rIns="91440" bIns="45720" rtlCol="0">
            <a:normAutofit fontScale="77500" lnSpcReduction="20000"/>
          </a:bodyPr>
          <a:lstStyle/>
          <a:p>
            <a:pPr marL="457200" indent="-457200">
              <a:spcAft>
                <a:spcPts val="1200"/>
              </a:spcAft>
              <a:buFont typeface="Wingdings" pitchFamily="2" charset="2"/>
              <a:buChar char="§"/>
            </a:pPr>
            <a:r>
              <a:rPr lang="en-US" sz="2000" b="1" i="0" dirty="0">
                <a:solidFill>
                  <a:srgbClr val="374151"/>
                </a:solidFill>
                <a:effectLst/>
                <a:latin typeface="Söhne"/>
              </a:rPr>
              <a:t>Dynamic Content Loading: </a:t>
            </a:r>
            <a:r>
              <a:rPr lang="en-US" sz="2000" b="0" i="0" dirty="0">
                <a:solidFill>
                  <a:srgbClr val="374151"/>
                </a:solidFill>
                <a:effectLst/>
                <a:latin typeface="Söhne"/>
              </a:rPr>
              <a:t>SPAs load content dynamically as needed, typically fetching data from the server in the background and updating the DOM (Document Object Model) without reloading the entire page.</a:t>
            </a:r>
          </a:p>
          <a:p>
            <a:pPr marL="457200" indent="-457200">
              <a:spcAft>
                <a:spcPts val="1200"/>
              </a:spcAft>
              <a:buFont typeface="Wingdings" pitchFamily="2" charset="2"/>
              <a:buChar char="§"/>
            </a:pPr>
            <a:r>
              <a:rPr lang="en-US" sz="2000" b="1" i="0" dirty="0">
                <a:solidFill>
                  <a:srgbClr val="374151"/>
                </a:solidFill>
                <a:effectLst/>
                <a:latin typeface="Söhne"/>
              </a:rPr>
              <a:t>Smooth Transitions: </a:t>
            </a:r>
            <a:r>
              <a:rPr lang="en-US" sz="2000" b="0" i="0" dirty="0">
                <a:solidFill>
                  <a:srgbClr val="374151"/>
                </a:solidFill>
                <a:effectLst/>
                <a:latin typeface="Söhne"/>
              </a:rPr>
              <a:t>Since only parts of the page are updated, transitions between views and interactions within the application are often smoother, providing a more responsive and interactive user experience.</a:t>
            </a:r>
          </a:p>
          <a:p>
            <a:pPr marL="457200" indent="-457200">
              <a:spcAft>
                <a:spcPts val="1200"/>
              </a:spcAft>
              <a:buFont typeface="Wingdings" pitchFamily="2" charset="2"/>
              <a:buChar char="§"/>
            </a:pPr>
            <a:r>
              <a:rPr lang="en-US" sz="2000" b="1" i="0" dirty="0">
                <a:solidFill>
                  <a:srgbClr val="374151"/>
                </a:solidFill>
                <a:effectLst/>
                <a:latin typeface="Söhne"/>
              </a:rPr>
              <a:t>Client-Side Routing: </a:t>
            </a:r>
            <a:r>
              <a:rPr lang="en-US" sz="2000" b="0" i="0" dirty="0">
                <a:solidFill>
                  <a:srgbClr val="374151"/>
                </a:solidFill>
                <a:effectLst/>
                <a:latin typeface="Söhne"/>
              </a:rPr>
              <a:t>SPAs use client-side routing to handle navigation within the application without triggering server requests. This is usually achieved through the manipulation of the browser's history API and the use of hash-based or history-based routing.</a:t>
            </a:r>
          </a:p>
          <a:p>
            <a:pPr marL="457200" indent="-457200">
              <a:spcAft>
                <a:spcPts val="1200"/>
              </a:spcAft>
              <a:buFont typeface="Wingdings" pitchFamily="2" charset="2"/>
              <a:buChar char="§"/>
            </a:pPr>
            <a:r>
              <a:rPr lang="en-US" sz="2000" b="1" i="0" dirty="0">
                <a:solidFill>
                  <a:srgbClr val="374151"/>
                </a:solidFill>
                <a:effectLst/>
                <a:latin typeface="Söhne"/>
              </a:rPr>
              <a:t>Reduced Server Requests: </a:t>
            </a:r>
            <a:r>
              <a:rPr lang="en-US" sz="2000" b="0" i="0" dirty="0">
                <a:solidFill>
                  <a:srgbClr val="374151"/>
                </a:solidFill>
                <a:effectLst/>
                <a:latin typeface="Söhne"/>
              </a:rPr>
              <a:t>SPAs make fewer requests to the server compared to traditional multi-page applications, as they only request data or assets when needed, rather than loading entire HTML pages.</a:t>
            </a:r>
          </a:p>
          <a:p>
            <a:pPr marL="457200" indent="-457200">
              <a:spcAft>
                <a:spcPts val="1200"/>
              </a:spcAft>
              <a:buFont typeface="Wingdings" pitchFamily="2" charset="2"/>
              <a:buChar char="§"/>
            </a:pPr>
            <a:r>
              <a:rPr lang="en-US" sz="2000" b="1" i="0" dirty="0">
                <a:solidFill>
                  <a:srgbClr val="374151"/>
                </a:solidFill>
                <a:effectLst/>
                <a:latin typeface="Söhne"/>
              </a:rPr>
              <a:t>Improved User Experience: </a:t>
            </a:r>
            <a:r>
              <a:rPr lang="en-US" sz="2000" b="0" i="0" dirty="0">
                <a:solidFill>
                  <a:srgbClr val="374151"/>
                </a:solidFill>
                <a:effectLst/>
                <a:latin typeface="Söhne"/>
              </a:rPr>
              <a:t>SPAs can provide a more app-like experience, resembling native mobile applications, as they eliminate the need for full page reloads and offer a smoother flow of interactions.</a:t>
            </a:r>
          </a:p>
          <a:p>
            <a:pPr marL="457200" indent="-457200">
              <a:spcAft>
                <a:spcPts val="1200"/>
              </a:spcAft>
              <a:buFont typeface="Wingdings" pitchFamily="2" charset="2"/>
              <a:buChar char="§"/>
            </a:pPr>
            <a:r>
              <a:rPr lang="en-US" sz="2000" b="1" i="0" dirty="0">
                <a:solidFill>
                  <a:srgbClr val="374151"/>
                </a:solidFill>
                <a:effectLst/>
                <a:latin typeface="Söhne"/>
              </a:rPr>
              <a:t>Faster Perceived Performance: </a:t>
            </a:r>
            <a:r>
              <a:rPr lang="en-US" sz="2000" b="0" i="0" dirty="0">
                <a:solidFill>
                  <a:srgbClr val="374151"/>
                </a:solidFill>
                <a:effectLst/>
                <a:latin typeface="Söhne"/>
              </a:rPr>
              <a:t>While the initial load of a SPA might take longer due to loading JavaScript bundles and other assets, subsequent interactions are often faster, as the application can update only the necessary components without reloading the entire page.</a:t>
            </a:r>
          </a:p>
          <a:p>
            <a:pPr marL="457200" indent="-457200">
              <a:spcAft>
                <a:spcPts val="1200"/>
              </a:spcAft>
              <a:buFont typeface="Wingdings" pitchFamily="2" charset="2"/>
              <a:buChar char="§"/>
            </a:pPr>
            <a:r>
              <a:rPr lang="en-US" sz="2000" b="0" i="0" dirty="0">
                <a:solidFill>
                  <a:srgbClr val="374151"/>
                </a:solidFill>
                <a:effectLst/>
                <a:latin typeface="Söhne"/>
              </a:rPr>
              <a:t>Popular JavaScript frameworks and libraries, such as React, Angular, and Vue.js, are commonly used to build SPAs. These tools provide a component-based architecture, efficient data binding, and a virtual DOM, making it easier to manage complex UI interactions and state changes.</a:t>
            </a: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342857717"/>
      </p:ext>
    </p:extLst>
  </p:cSld>
  <p:clrMapOvr>
    <a:masterClrMapping/>
  </p:clrMapOvr>
  <p:transition>
    <p:push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3743</TotalTime>
  <Words>415</Words>
  <Application>Microsoft Office PowerPoint</Application>
  <PresentationFormat>On-screen Show (4:3)</PresentationFormat>
  <Paragraphs>13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Berlin Sans FB Demi</vt:lpstr>
      <vt:lpstr>Calibri</vt:lpstr>
      <vt:lpstr>Söhne</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San San</cp:lastModifiedBy>
  <cp:revision>523</cp:revision>
  <dcterms:created xsi:type="dcterms:W3CDTF">2006-08-16T00:00:00Z</dcterms:created>
  <dcterms:modified xsi:type="dcterms:W3CDTF">2024-01-23T03:23:47Z</dcterms:modified>
</cp:coreProperties>
</file>