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61" r:id="rId3"/>
    <p:sldId id="263" r:id="rId4"/>
    <p:sldId id="257" r:id="rId5"/>
    <p:sldId id="262" r:id="rId6"/>
    <p:sldId id="259" r:id="rId7"/>
    <p:sldId id="258" r:id="rId8"/>
    <p:sldId id="260"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7/5/2023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7/5/2023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152351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67897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990163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136899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70745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7/5/2023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7/5/2023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7/5/2023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7/5/2023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7/5/2023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7/5/2023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Authentication and Authorization </a:t>
            </a:r>
          </a:p>
        </p:txBody>
      </p:sp>
      <p:sp>
        <p:nvSpPr>
          <p:cNvPr id="5" name="Content Placeholder 4"/>
          <p:cNvSpPr>
            <a:spLocks noGrp="1"/>
          </p:cNvSpPr>
          <p:nvPr>
            <p:ph sz="quarter" idx="1"/>
          </p:nvPr>
        </p:nvSpPr>
        <p:spPr/>
        <p:txBody>
          <a:bodyPr>
            <a:normAutofit/>
          </a:bodyPr>
          <a:lstStyle/>
          <a:p>
            <a:r>
              <a:rPr lang="en-US" sz="2000" dirty="0"/>
              <a:t>Authentication and Authorization are two major aspects while thinking about securing your application.</a:t>
            </a:r>
          </a:p>
          <a:p>
            <a:r>
              <a:rPr lang="en-US" sz="2000" dirty="0"/>
              <a:t>Security is the main concern of modern applications because anyone can steal your data if it is not secured. </a:t>
            </a:r>
          </a:p>
          <a:p>
            <a:r>
              <a:rPr lang="en-US" sz="2000" dirty="0"/>
              <a:t>if you are going to create an application where the data security is a primary concern, then think about Authentication and Authorization. </a:t>
            </a:r>
          </a:p>
          <a:p>
            <a:r>
              <a:rPr lang="en-US" sz="2000" b="1" dirty="0"/>
              <a:t>Authentication </a:t>
            </a:r>
            <a:r>
              <a:rPr lang="en-US" sz="2000" dirty="0"/>
              <a:t>is the process of identifying the user. For example, one user lets say James logs in with his username and password, and the server uses his username and password to authenticate James.</a:t>
            </a:r>
          </a:p>
          <a:p>
            <a:r>
              <a:rPr lang="en-US" sz="2000" b="1" dirty="0"/>
              <a:t>Authorization </a:t>
            </a:r>
            <a:r>
              <a:rPr lang="en-US" sz="2000" dirty="0"/>
              <a:t>is the process of deciding whether the authenticated user is allowed to perform an action on a specific resource (Web API Resource) or not. For example, James (who is an authenticated user) has the permission to get a resource but does not have the permission to create a resource.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a:xfrm>
            <a:off x="609600" y="1676400"/>
            <a:ext cx="8153400" cy="4495800"/>
          </a:xfrm>
        </p:spPr>
        <p:txBody>
          <a:bodyPr>
            <a:normAutofit fontScale="70000" lnSpcReduction="20000"/>
          </a:bodyPr>
          <a:lstStyle/>
          <a:p>
            <a:r>
              <a:rPr lang="en-US" sz="2400" dirty="0"/>
              <a:t>JSON web tokens enable a secure way to transmit data between two parties in the form of a JSON object. </a:t>
            </a:r>
          </a:p>
          <a:p>
            <a:r>
              <a:rPr lang="en-US" sz="2400" dirty="0"/>
              <a:t>JSON Web Token (JWT) is an open, industry-standard technique for securely conveying claims between two parties.</a:t>
            </a:r>
          </a:p>
          <a:p>
            <a:r>
              <a:rPr lang="en-US" sz="2400" dirty="0"/>
              <a:t>The data sent between two parties using JWT is digitally signed and can be easily confirmed and trusted.</a:t>
            </a:r>
          </a:p>
          <a:p>
            <a:r>
              <a:rPr lang="en-US" sz="2400" dirty="0"/>
              <a:t>JSON Web Token is an open standard that defines a safe, compact, and self-contained, secured way for transmission of information between a sender and a receiver through a URL, a POST parameter, or inside the HTTP Header.</a:t>
            </a:r>
          </a:p>
          <a:p>
            <a:r>
              <a:rPr lang="en-US" sz="2400" dirty="0"/>
              <a:t>It should be noted that the information to be transmitted securely between two parties is represented in JSON format and it is cryptographically signed to verify its authenticity.</a:t>
            </a:r>
          </a:p>
          <a:p>
            <a:r>
              <a:rPr lang="en-US" sz="2400" dirty="0"/>
              <a:t> JWT is typically used for implementing authentication and authorization in Web applications.</a:t>
            </a:r>
          </a:p>
          <a:p>
            <a:r>
              <a:rPr lang="en-US" sz="2400" dirty="0"/>
              <a:t>JWT can implement Authentication and Authorization in any Web Application with any backend stack i.e. Asp.net Core, Python, Node.js, Java, PHP, Ruby, Go, JavaScript, etc.</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pic>
        <p:nvPicPr>
          <p:cNvPr id="2050" name="Picture 2" descr="web authentication big picture">
            <a:extLst>
              <a:ext uri="{FF2B5EF4-FFF2-40B4-BE49-F238E27FC236}">
                <a16:creationId xmlns:a16="http://schemas.microsoft.com/office/drawing/2014/main" id="{F9F80639-E676-25AA-B89B-A02DA3BD7913}"/>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1452" y="3024062"/>
            <a:ext cx="7849695" cy="1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05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2000" dirty="0"/>
              <a:t>a simplified flow of operations would be:</a:t>
            </a:r>
          </a:p>
          <a:p>
            <a:r>
              <a:rPr lang="en-IN" sz="2000" dirty="0"/>
              <a:t>Client sends security credentials such as user name and password to the server for validation.</a:t>
            </a:r>
          </a:p>
          <a:p>
            <a:r>
              <a:rPr lang="en-IN" sz="2000" dirty="0"/>
              <a:t>Server validates the user name and password.</a:t>
            </a:r>
          </a:p>
          <a:p>
            <a:r>
              <a:rPr lang="en-IN" sz="2000" dirty="0"/>
              <a:t>If found correct the server generates and issues a JWT token to the client.</a:t>
            </a:r>
          </a:p>
          <a:p>
            <a:r>
              <a:rPr lang="en-IN" sz="2000" dirty="0"/>
              <a:t>The client receives the token and stores it somewhere.</a:t>
            </a:r>
          </a:p>
          <a:p>
            <a:r>
              <a:rPr lang="en-IN" sz="2000" dirty="0"/>
              <a:t>While requesting any resource or action from the server, the client adds the JWT token issued earlier in the Authorization header.</a:t>
            </a:r>
          </a:p>
          <a:p>
            <a:r>
              <a:rPr lang="en-IN" sz="2000" dirty="0"/>
              <a:t>Server reads the authorization header to retrieve the JWT token.</a:t>
            </a:r>
          </a:p>
          <a:p>
            <a:r>
              <a:rPr lang="en-IN" sz="2000" dirty="0"/>
              <a:t>If the token is valid, the server performs the action requested by the client</a:t>
            </a:r>
          </a:p>
          <a:p>
            <a:r>
              <a:rPr lang="en-IN" sz="2000" dirty="0"/>
              <a:t>Simply put JWT acts like a ticket. If the incoming request has a ticket, it is allowed to access a resource.</a:t>
            </a:r>
            <a:endParaRPr lang="en-US" sz="2000" dirty="0"/>
          </a:p>
        </p:txBody>
      </p:sp>
    </p:spTree>
    <p:extLst>
      <p:ext uri="{BB962C8B-B14F-4D97-AF65-F5344CB8AC3E}">
        <p14:creationId xmlns:p14="http://schemas.microsoft.com/office/powerpoint/2010/main" val="414966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pic>
        <p:nvPicPr>
          <p:cNvPr id="1026" name="Picture 2" descr="Figure 1: JWT authentication at work">
            <a:extLst>
              <a:ext uri="{FF2B5EF4-FFF2-40B4-BE49-F238E27FC236}">
                <a16:creationId xmlns:a16="http://schemas.microsoft.com/office/drawing/2014/main" id="{DEDE3D5A-6D7C-497F-1181-6366E4A7F4B7}"/>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22815" y="1600200"/>
            <a:ext cx="753332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6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a:xfrm>
            <a:off x="455485" y="1719262"/>
            <a:ext cx="8153400" cy="4495800"/>
          </a:xfrm>
        </p:spPr>
        <p:txBody>
          <a:bodyPr>
            <a:normAutofit/>
          </a:bodyPr>
          <a:lstStyle/>
          <a:p>
            <a:r>
              <a:rPr lang="en-US" sz="1600" dirty="0"/>
              <a:t>JSON web tokens consist of three basic parts: the header, payload, and signature.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Different token parts are shown with different colors:</a:t>
            </a:r>
          </a:p>
          <a:p>
            <a:endParaRPr lang="en-US" sz="1600" dirty="0"/>
          </a:p>
          <a:p>
            <a:endParaRPr lang="en-US" sz="1600" dirty="0"/>
          </a:p>
        </p:txBody>
      </p:sp>
      <p:pic>
        <p:nvPicPr>
          <p:cNvPr id="3074" name="Picture 2" descr="JWT example">
            <a:extLst>
              <a:ext uri="{FF2B5EF4-FFF2-40B4-BE49-F238E27FC236}">
                <a16:creationId xmlns:a16="http://schemas.microsoft.com/office/drawing/2014/main" id="{3E5625BD-82FE-DF89-75E7-63234AAB8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88" y="2209800"/>
            <a:ext cx="7621112"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32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b="1" dirty="0"/>
              <a:t>Steps required to implement JWT based authentication</a:t>
            </a:r>
          </a:p>
          <a:p>
            <a:r>
              <a:rPr lang="en-IN" sz="1600" dirty="0"/>
              <a:t>In order to implement JWT based authentication you need to perform the following steps</a:t>
            </a:r>
          </a:p>
          <a:p>
            <a:r>
              <a:rPr lang="en-IN" sz="1600" dirty="0"/>
              <a:t>Store JWT details in a configuration file.</a:t>
            </a:r>
          </a:p>
          <a:p>
            <a:r>
              <a:rPr lang="en-IN" sz="1600" dirty="0"/>
              <a:t>Enable JWT authentication scheme in the application </a:t>
            </a:r>
            <a:r>
              <a:rPr lang="en-IN" sz="1600" dirty="0" err="1"/>
              <a:t>startup</a:t>
            </a:r>
            <a:r>
              <a:rPr lang="en-IN" sz="1600" dirty="0"/>
              <a:t>.</a:t>
            </a:r>
          </a:p>
          <a:p>
            <a:r>
              <a:rPr lang="en-IN" sz="1600" dirty="0"/>
              <a:t>Create some mechanism that validates user name and password, and issues a JWT.</a:t>
            </a:r>
          </a:p>
          <a:p>
            <a:r>
              <a:rPr lang="en-IN" sz="1600" dirty="0"/>
              <a:t>Create a secured API</a:t>
            </a:r>
          </a:p>
          <a:p>
            <a:r>
              <a:rPr lang="en-IN" sz="1600" dirty="0"/>
              <a:t>Invoke the API from a client</a:t>
            </a:r>
            <a:endParaRPr lang="en-US" sz="1600" dirty="0"/>
          </a:p>
        </p:txBody>
      </p:sp>
    </p:spTree>
    <p:extLst>
      <p:ext uri="{BB962C8B-B14F-4D97-AF65-F5344CB8AC3E}">
        <p14:creationId xmlns:p14="http://schemas.microsoft.com/office/powerpoint/2010/main" val="184881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JWT (JSON Web Token)?</a:t>
            </a:r>
          </a:p>
        </p:txBody>
      </p:sp>
      <p:sp>
        <p:nvSpPr>
          <p:cNvPr id="5" name="Content Placeholder 4"/>
          <p:cNvSpPr>
            <a:spLocks noGrp="1"/>
          </p:cNvSpPr>
          <p:nvPr>
            <p:ph sz="quarter" idx="1"/>
          </p:nvPr>
        </p:nvSpPr>
        <p:spPr/>
        <p:txBody>
          <a:bodyPr>
            <a:normAutofit/>
          </a:bodyPr>
          <a:lstStyle/>
          <a:p>
            <a:r>
              <a:rPr lang="en-US" sz="1600" dirty="0"/>
              <a:t>Header</a:t>
            </a:r>
          </a:p>
          <a:p>
            <a:r>
              <a:rPr lang="en-US" sz="1600" dirty="0"/>
              <a:t>The first part of JWT is the Header, which is a JSON object encoded in the base64 format. The header is a standard part of JWT and we don’t have to worry about it. It contains information like the type of token and the name of the algorithm:</a:t>
            </a:r>
          </a:p>
          <a:p>
            <a:r>
              <a:rPr lang="en-US" sz="1600" dirty="0"/>
              <a:t>Payload</a:t>
            </a:r>
          </a:p>
          <a:p>
            <a:r>
              <a:rPr lang="en-US" sz="1600" dirty="0"/>
              <a:t>After the Header, we have a Payload which is also a JavaScript object encoded in the base64 format. The payload contains some attributes about the logged-in user. For example, it can contain the user id, user subject, and information about whether a user is an admin user or not. JSON web tokens are not encrypted and can be decoded with any base64 decoder so we should never include sensitive information in the Payload:</a:t>
            </a:r>
          </a:p>
          <a:p>
            <a:r>
              <a:rPr lang="en-US" sz="1600" dirty="0"/>
              <a:t>{ </a:t>
            </a:r>
          </a:p>
          <a:p>
            <a:r>
              <a:rPr lang="en-US" sz="1600" dirty="0"/>
              <a:t>    "sub": "1234567890", </a:t>
            </a:r>
          </a:p>
          <a:p>
            <a:r>
              <a:rPr lang="en-US" sz="1600" dirty="0"/>
              <a:t>    "name": "John Doe", </a:t>
            </a:r>
          </a:p>
          <a:p>
            <a:r>
              <a:rPr lang="en-US" sz="1600" dirty="0"/>
              <a:t>    "</a:t>
            </a:r>
            <a:r>
              <a:rPr lang="en-US" sz="1600" dirty="0" err="1"/>
              <a:t>iat</a:t>
            </a:r>
            <a:r>
              <a:rPr lang="en-US" sz="1600" dirty="0"/>
              <a:t>": 1516239022 </a:t>
            </a:r>
          </a:p>
          <a:p>
            <a:r>
              <a:rPr lang="en-US" sz="1600" dirty="0"/>
              <a:t>}</a:t>
            </a:r>
          </a:p>
        </p:txBody>
      </p:sp>
    </p:spTree>
    <p:extLst>
      <p:ext uri="{BB962C8B-B14F-4D97-AF65-F5344CB8AC3E}">
        <p14:creationId xmlns:p14="http://schemas.microsoft.com/office/powerpoint/2010/main" val="122453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t>JWT </a:t>
            </a:r>
            <a:r>
              <a:rPr lang="en-IN" dirty="0"/>
              <a:t>(JSON Web Token)?</a:t>
            </a:r>
          </a:p>
        </p:txBody>
      </p:sp>
      <p:sp>
        <p:nvSpPr>
          <p:cNvPr id="5" name="Content Placeholder 4"/>
          <p:cNvSpPr>
            <a:spLocks noGrp="1"/>
          </p:cNvSpPr>
          <p:nvPr>
            <p:ph sz="quarter" idx="1"/>
          </p:nvPr>
        </p:nvSpPr>
        <p:spPr/>
        <p:txBody>
          <a:bodyPr>
            <a:normAutofit/>
          </a:bodyPr>
          <a:lstStyle/>
          <a:p>
            <a:r>
              <a:rPr lang="en-US" sz="1600" dirty="0"/>
              <a:t>Signature</a:t>
            </a:r>
          </a:p>
          <a:p>
            <a:r>
              <a:rPr lang="en-US" sz="1600" dirty="0"/>
              <a:t>Finally, we have the Signature part. Usually, the server uses the signature part to verify whether the token contains valid information – the information the server is issuing. It is a digital signature that gets generated by combining the header and the payload together. Moreover, it’s based on a secret key that only the server knows:</a:t>
            </a:r>
          </a:p>
        </p:txBody>
      </p:sp>
    </p:spTree>
    <p:extLst>
      <p:ext uri="{BB962C8B-B14F-4D97-AF65-F5344CB8AC3E}">
        <p14:creationId xmlns:p14="http://schemas.microsoft.com/office/powerpoint/2010/main" val="30687148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4235</TotalTime>
  <Words>887</Words>
  <Application>Microsoft Office PowerPoint</Application>
  <PresentationFormat>On-screen Show (4:3)</PresentationFormat>
  <Paragraphs>75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Tw Cen MT</vt:lpstr>
      <vt:lpstr>Wingdings</vt:lpstr>
      <vt:lpstr>Wingdings 2</vt:lpstr>
      <vt:lpstr>Median</vt:lpstr>
      <vt:lpstr>Authentication and Authorization </vt:lpstr>
      <vt:lpstr>JWT Authentication In ASP.NET Core APIs</vt:lpstr>
      <vt:lpstr>JWT Authentication In ASP.NET Core APIs</vt:lpstr>
      <vt:lpstr>JWT Authentication In ASP.NET Core APIs</vt:lpstr>
      <vt:lpstr>JWT Authentication In ASP.NET Core APIs</vt:lpstr>
      <vt:lpstr>JWT Authentication In ASP.NET Core APIs</vt:lpstr>
      <vt:lpstr>JWT Authentication In ASP.NET Core APIs</vt:lpstr>
      <vt:lpstr>JWT (JSON Web Token)?</vt:lpstr>
      <vt:lpstr>JWT (JSON Web Token)?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84</cp:revision>
  <dcterms:created xsi:type="dcterms:W3CDTF">2006-08-16T00:00:00Z</dcterms:created>
  <dcterms:modified xsi:type="dcterms:W3CDTF">2023-07-05T12:07:07Z</dcterms:modified>
</cp:coreProperties>
</file>