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nshu Sharma" initials="DS" lastIdx="1" clrIdx="0">
    <p:extLst>
      <p:ext uri="{19B8F6BF-5375-455C-9EA6-DF929625EA0E}">
        <p15:presenceInfo xmlns:p15="http://schemas.microsoft.com/office/powerpoint/2012/main" userId="0f6c02b0c34dc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50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7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5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091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0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4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4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654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1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0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9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6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86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7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6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62D8EA-8A93-441C-9BE0-70B25C9188D0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62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76875" y="2395742"/>
            <a:ext cx="12973673" cy="164630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                  </a:t>
            </a:r>
            <a:r>
              <a:rPr lang="en-IN" sz="4800" dirty="0">
                <a:solidFill>
                  <a:schemeClr val="tx1"/>
                </a:solidFill>
              </a:rPr>
              <a:t>           Team </a:t>
            </a:r>
            <a:r>
              <a:rPr lang="en-IN" sz="4800" dirty="0" err="1">
                <a:solidFill>
                  <a:schemeClr val="tx1"/>
                </a:solidFill>
              </a:rPr>
              <a:t>LooselyCoupled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849" y="4527819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Vijay </a:t>
            </a:r>
            <a:r>
              <a:rPr lang="en-IN" dirty="0" err="1">
                <a:solidFill>
                  <a:schemeClr val="tx1"/>
                </a:solidFill>
              </a:rPr>
              <a:t>Kurra</a:t>
            </a:r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Deepanshu</a:t>
            </a:r>
            <a:r>
              <a:rPr lang="en-IN" dirty="0">
                <a:solidFill>
                  <a:schemeClr val="tx1"/>
                </a:solidFill>
              </a:rPr>
              <a:t> Sharma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Santvana</a:t>
            </a:r>
            <a:r>
              <a:rPr lang="en-IN" dirty="0">
                <a:solidFill>
                  <a:schemeClr val="tx1"/>
                </a:solidFill>
              </a:rPr>
              <a:t> Nigam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Sukriti</a:t>
            </a:r>
            <a:r>
              <a:rPr lang="en-IN" dirty="0">
                <a:solidFill>
                  <a:schemeClr val="tx1"/>
                </a:solidFill>
              </a:rPr>
              <a:t> Shukla</a:t>
            </a:r>
          </a:p>
        </p:txBody>
      </p:sp>
    </p:spTree>
    <p:extLst>
      <p:ext uri="{BB962C8B-B14F-4D97-AF65-F5344CB8AC3E}">
        <p14:creationId xmlns:p14="http://schemas.microsoft.com/office/powerpoint/2010/main" val="271739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Assumptions</a:t>
            </a:r>
          </a:p>
          <a:p>
            <a:r>
              <a:rPr lang="en-IN" dirty="0"/>
              <a:t>Tech Stack Used</a:t>
            </a:r>
          </a:p>
          <a:p>
            <a:r>
              <a:rPr lang="en-IN" dirty="0"/>
              <a:t>Solution</a:t>
            </a:r>
          </a:p>
          <a:p>
            <a:r>
              <a:rPr lang="en-IN" dirty="0"/>
              <a:t>Highlights</a:t>
            </a:r>
          </a:p>
        </p:txBody>
      </p:sp>
    </p:spTree>
    <p:extLst>
      <p:ext uri="{BB962C8B-B14F-4D97-AF65-F5344CB8AC3E}">
        <p14:creationId xmlns:p14="http://schemas.microsoft.com/office/powerpoint/2010/main" val="382226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80060" y="619918"/>
            <a:ext cx="2935288" cy="57626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Hackathon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80060" y="1569424"/>
            <a:ext cx="3076575" cy="57626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#Problem Statement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480060" y="969169"/>
            <a:ext cx="9591675" cy="45402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Pipeline Reporting System with Data Population Function (ID: 03233)</a:t>
            </a:r>
          </a:p>
          <a:p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4294967295"/>
          </p:nvPr>
        </p:nvSpPr>
        <p:spPr>
          <a:xfrm>
            <a:off x="480060" y="2166863"/>
            <a:ext cx="9525000" cy="149542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 Vision is unable to populate data in Excel and </a:t>
            </a:r>
            <a:r>
              <a:rPr lang="en-US" sz="1400" dirty="0" err="1"/>
              <a:t>Powerpoint</a:t>
            </a:r>
            <a:r>
              <a:rPr lang="en-US" sz="1400" dirty="0"/>
              <a:t> which can be used for discussions in regional and local meetings.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Respective pipeline reports and strategic corridor decks are populated on bi-weekly basis to track progress of pipelines which can be time consuming.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Inconsistent reporting as there are many systems and pipeline reporting format.</a:t>
            </a:r>
          </a:p>
          <a:p>
            <a:endParaRPr lang="en-IN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480060" y="4231152"/>
            <a:ext cx="9055100" cy="17351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Made a custom(dummy ) pipeline data to resemble Client Vision</a:t>
            </a:r>
            <a:r>
              <a:rPr lang="en-IN" sz="1400"/>
              <a:t>/CME data </a:t>
            </a:r>
            <a:r>
              <a:rPr lang="en-IN" sz="1400" dirty="0"/>
              <a:t>which goes as an input to the prototype.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Incoming files to the prototype are  in .</a:t>
            </a:r>
            <a:r>
              <a:rPr lang="en-IN" sz="1400" dirty="0" err="1"/>
              <a:t>xls</a:t>
            </a:r>
            <a:r>
              <a:rPr lang="en-IN" sz="1400" dirty="0"/>
              <a:t>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statistical report output will be populated excel and </a:t>
            </a:r>
            <a:r>
              <a:rPr lang="en-IN" sz="1400" dirty="0" err="1"/>
              <a:t>powerpoint</a:t>
            </a:r>
            <a:r>
              <a:rPr lang="en-IN" sz="1400" dirty="0"/>
              <a:t> format for developing strategies.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" y="3769487"/>
            <a:ext cx="321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#Assumptions</a:t>
            </a:r>
            <a:endParaRPr lang="en-I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2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 Used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Java 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Apache POI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Apache </a:t>
            </a:r>
            <a:r>
              <a:rPr lang="en-IN" dirty="0" err="1"/>
              <a:t>aspose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2" descr="Apache POI - the Java API for Microsoft Docu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59" y="3214658"/>
            <a:ext cx="2786615" cy="8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ow to Manage Multiple Java Versions in MacOS | by Chamika Kasu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8" y="2667000"/>
            <a:ext cx="2467009" cy="17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pose.Words Comparison with Apache POI WP | IntelliJ IDE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60" t="8809" r="5280" b="73721"/>
          <a:stretch/>
        </p:blipFill>
        <p:spPr bwMode="auto">
          <a:xfrm>
            <a:off x="7650480" y="3184176"/>
            <a:ext cx="1699260" cy="93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62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141" y="2301555"/>
            <a:ext cx="1512277" cy="8470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Raw Pipeline Data</a:t>
            </a:r>
          </a:p>
        </p:txBody>
      </p:sp>
      <p:sp>
        <p:nvSpPr>
          <p:cNvPr id="12" name="Flowchart: Preparation 11"/>
          <p:cNvSpPr/>
          <p:nvPr/>
        </p:nvSpPr>
        <p:spPr>
          <a:xfrm>
            <a:off x="2968319" y="1949625"/>
            <a:ext cx="2328784" cy="1550887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Population</a:t>
            </a:r>
            <a:br>
              <a:rPr lang="en-IN" dirty="0"/>
            </a:br>
            <a:r>
              <a:rPr lang="en-IN" dirty="0"/>
              <a:t>Prototype</a:t>
            </a: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1667058" y="2727371"/>
            <a:ext cx="130126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96354" y="2416519"/>
            <a:ext cx="1133715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Fetching in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1292" y="1524818"/>
            <a:ext cx="1498150" cy="939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Status Overview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(.</a:t>
            </a:r>
            <a:r>
              <a:rPr lang="en-IN" dirty="0" err="1">
                <a:solidFill>
                  <a:schemeClr val="tx1"/>
                </a:solidFill>
              </a:rPr>
              <a:t>xlsx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76933" y="2283632"/>
            <a:ext cx="1871060" cy="9725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Pie Chart</a:t>
            </a:r>
            <a:br>
              <a:rPr lang="en-IN" dirty="0"/>
            </a:br>
            <a:r>
              <a:rPr lang="en-IN" dirty="0"/>
              <a:t>Representation</a:t>
            </a:r>
            <a:br>
              <a:rPr lang="en-IN" dirty="0"/>
            </a:br>
            <a:r>
              <a:rPr lang="en-IN" dirty="0"/>
              <a:t>(.</a:t>
            </a:r>
            <a:r>
              <a:rPr lang="en-IN" dirty="0" err="1"/>
              <a:t>ppt</a:t>
            </a:r>
            <a:r>
              <a:rPr lang="en-IN" dirty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6111" y="4258463"/>
            <a:ext cx="9657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raw data is the extracted data of the pipelines. During deployment, information like the success, failures, reasons of failures, total deployments, etc., are stored in this raw data </a:t>
            </a:r>
            <a:r>
              <a:rPr lang="en-IN" dirty="0" err="1"/>
              <a:t>xlsx</a:t>
            </a:r>
            <a:r>
              <a:rPr lang="en-IN" dirty="0"/>
              <a:t> file. </a:t>
            </a:r>
            <a:br>
              <a:rPr lang="en-IN" dirty="0"/>
            </a:br>
            <a:r>
              <a:rPr lang="en-IN" dirty="0"/>
              <a:t>This data is extracted using Apache </a:t>
            </a:r>
            <a:r>
              <a:rPr lang="en-IN" dirty="0" err="1"/>
              <a:t>aspose</a:t>
            </a:r>
            <a:r>
              <a:rPr lang="en-IN" dirty="0"/>
              <a:t> library and populated using Apache POI library into .</a:t>
            </a:r>
            <a:r>
              <a:rPr lang="en-IN" dirty="0" err="1"/>
              <a:t>xlsx</a:t>
            </a:r>
            <a:r>
              <a:rPr lang="en-IN" dirty="0"/>
              <a:t> files. The image of pie charts is extracted from these .</a:t>
            </a:r>
            <a:r>
              <a:rPr lang="en-IN" dirty="0" err="1"/>
              <a:t>xlsx</a:t>
            </a:r>
            <a:r>
              <a:rPr lang="en-IN" dirty="0"/>
              <a:t> files and  forwarded to the ppt.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03173" y="2700201"/>
            <a:ext cx="1215391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Apache </a:t>
            </a:r>
            <a:r>
              <a:rPr lang="en-IN" sz="1000" dirty="0" err="1"/>
              <a:t>aspose</a:t>
            </a:r>
            <a:r>
              <a:rPr lang="en-IN" sz="1000" dirty="0"/>
              <a:t>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685199" y="1643798"/>
            <a:ext cx="1486928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Data population</a:t>
            </a:r>
            <a:br>
              <a:rPr lang="en-IN" sz="1000" dirty="0"/>
            </a:br>
            <a:r>
              <a:rPr lang="en-IN" sz="1000" dirty="0"/>
              <a:t>into .</a:t>
            </a:r>
            <a:r>
              <a:rPr lang="en-IN" sz="1000" dirty="0" err="1"/>
              <a:t>xlsx</a:t>
            </a:r>
            <a:r>
              <a:rPr lang="en-IN" sz="1000" dirty="0"/>
              <a:t> format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91151" y="2575025"/>
            <a:ext cx="1486928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Apache POI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71292" y="3058161"/>
            <a:ext cx="1498150" cy="939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Failure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Report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(.</a:t>
            </a:r>
            <a:r>
              <a:rPr lang="en-IN" dirty="0" err="1">
                <a:solidFill>
                  <a:schemeClr val="tx1"/>
                </a:solidFill>
              </a:rPr>
              <a:t>xlsx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5040734" y="1978460"/>
            <a:ext cx="1230558" cy="313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5040734" y="3109838"/>
            <a:ext cx="1230558" cy="390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784858" y="3644348"/>
            <a:ext cx="1486928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Data population</a:t>
            </a:r>
            <a:br>
              <a:rPr lang="en-IN" sz="1000" dirty="0"/>
            </a:br>
            <a:r>
              <a:rPr lang="en-IN" sz="1000" dirty="0"/>
              <a:t>into .</a:t>
            </a:r>
            <a:r>
              <a:rPr lang="en-IN" sz="1000" dirty="0" err="1"/>
              <a:t>xlsx</a:t>
            </a:r>
            <a:r>
              <a:rPr lang="en-IN" sz="1000" dirty="0"/>
              <a:t> format</a:t>
            </a:r>
          </a:p>
        </p:txBody>
      </p:sp>
      <p:cxnSp>
        <p:nvCxnSpPr>
          <p:cNvPr id="53" name="Straight Arrow Connector 52"/>
          <p:cNvCxnSpPr>
            <a:stCxn id="18" idx="3"/>
            <a:endCxn id="55" idx="1"/>
          </p:cNvCxnSpPr>
          <p:nvPr/>
        </p:nvCxnSpPr>
        <p:spPr>
          <a:xfrm>
            <a:off x="7769442" y="1994529"/>
            <a:ext cx="685808" cy="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481729" y="3059025"/>
            <a:ext cx="1244601" cy="9385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2</a:t>
            </a:r>
            <a:br>
              <a:rPr lang="en-IN" dirty="0"/>
            </a:br>
            <a:r>
              <a:rPr lang="en-IN" dirty="0"/>
              <a:t>(.</a:t>
            </a:r>
            <a:r>
              <a:rPr lang="en-IN" dirty="0" err="1"/>
              <a:t>png</a:t>
            </a:r>
            <a:r>
              <a:rPr lang="en-IN" dirty="0"/>
              <a:t>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455250" y="1524818"/>
            <a:ext cx="1244601" cy="947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1</a:t>
            </a:r>
            <a:br>
              <a:rPr lang="en-IN" dirty="0"/>
            </a:br>
            <a:r>
              <a:rPr lang="en-IN" dirty="0"/>
              <a:t>(.</a:t>
            </a:r>
            <a:r>
              <a:rPr lang="en-IN" dirty="0" err="1"/>
              <a:t>png</a:t>
            </a:r>
            <a:r>
              <a:rPr lang="en-IN" dirty="0"/>
              <a:t>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71884" y="2614495"/>
            <a:ext cx="1486928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Pie Chart Extraction</a:t>
            </a:r>
          </a:p>
        </p:txBody>
      </p:sp>
      <p:cxnSp>
        <p:nvCxnSpPr>
          <p:cNvPr id="65" name="Straight Arrow Connector 64"/>
          <p:cNvCxnSpPr>
            <a:stCxn id="41" idx="3"/>
            <a:endCxn id="54" idx="1"/>
          </p:cNvCxnSpPr>
          <p:nvPr/>
        </p:nvCxnSpPr>
        <p:spPr>
          <a:xfrm>
            <a:off x="7769442" y="3527872"/>
            <a:ext cx="712287" cy="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5" idx="3"/>
            <a:endCxn id="20" idx="0"/>
          </p:cNvCxnSpPr>
          <p:nvPr/>
        </p:nvCxnSpPr>
        <p:spPr>
          <a:xfrm>
            <a:off x="9699851" y="1998584"/>
            <a:ext cx="1412612" cy="285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4" idx="3"/>
            <a:endCxn id="20" idx="2"/>
          </p:cNvCxnSpPr>
          <p:nvPr/>
        </p:nvCxnSpPr>
        <p:spPr>
          <a:xfrm flipV="1">
            <a:off x="9726330" y="3256210"/>
            <a:ext cx="1386133" cy="272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9636627" y="1724935"/>
            <a:ext cx="1612809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Adding image 1 to </a:t>
            </a:r>
            <a:r>
              <a:rPr lang="en-IN" sz="1000" dirty="0" err="1"/>
              <a:t>ppt</a:t>
            </a:r>
            <a:endParaRPr lang="en-IN" sz="1000" dirty="0"/>
          </a:p>
        </p:txBody>
      </p:sp>
      <p:sp>
        <p:nvSpPr>
          <p:cNvPr id="76" name="Rectangle 75"/>
          <p:cNvSpPr/>
          <p:nvPr/>
        </p:nvSpPr>
        <p:spPr>
          <a:xfrm>
            <a:off x="9636627" y="3524347"/>
            <a:ext cx="1658835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Adding image 2 to </a:t>
            </a:r>
            <a:r>
              <a:rPr lang="en-IN" sz="1000" dirty="0" err="1"/>
              <a:t>ppt</a:t>
            </a:r>
            <a:endParaRPr lang="en-IN" sz="1000" dirty="0"/>
          </a:p>
        </p:txBody>
      </p:sp>
      <p:sp>
        <p:nvSpPr>
          <p:cNvPr id="79" name="Rectangle 78"/>
          <p:cNvSpPr/>
          <p:nvPr/>
        </p:nvSpPr>
        <p:spPr>
          <a:xfrm>
            <a:off x="7496570" y="3564332"/>
            <a:ext cx="1215391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Apache </a:t>
            </a:r>
            <a:br>
              <a:rPr lang="en-IN" sz="1000" dirty="0"/>
            </a:br>
            <a:r>
              <a:rPr lang="en-IN" sz="1000" dirty="0" err="1"/>
              <a:t>aspose</a:t>
            </a:r>
            <a:r>
              <a:rPr lang="en-IN" sz="1000" dirty="0"/>
              <a:t>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496571" y="1625026"/>
            <a:ext cx="1215391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Apache </a:t>
            </a:r>
            <a:br>
              <a:rPr lang="en-IN" sz="1000" dirty="0"/>
            </a:br>
            <a:r>
              <a:rPr lang="en-IN" sz="1000" dirty="0" err="1"/>
              <a:t>aspose</a:t>
            </a:r>
            <a:r>
              <a:rPr lang="en-I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657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240926"/>
            <a:ext cx="8946541" cy="4195481"/>
          </a:xfrm>
        </p:spPr>
        <p:txBody>
          <a:bodyPr/>
          <a:lstStyle/>
          <a:p>
            <a:r>
              <a:rPr lang="en-US" dirty="0"/>
              <a:t>A prototype for pipeline reporting which has functions to enable Excel and </a:t>
            </a:r>
            <a:r>
              <a:rPr lang="en-US" dirty="0" err="1"/>
              <a:t>Powerpoint</a:t>
            </a:r>
            <a:r>
              <a:rPr lang="en-US" dirty="0"/>
              <a:t> reporting.</a:t>
            </a:r>
            <a:br>
              <a:rPr lang="en-US" dirty="0"/>
            </a:br>
            <a:endParaRPr lang="en-US" dirty="0"/>
          </a:p>
          <a:p>
            <a:r>
              <a:rPr lang="en-IN" dirty="0"/>
              <a:t>Statistical (pie chart)  representation of raw pipeline data.</a:t>
            </a:r>
            <a:br>
              <a:rPr lang="en-IN" dirty="0"/>
            </a:br>
            <a:endParaRPr lang="en-IN" dirty="0"/>
          </a:p>
          <a:p>
            <a:r>
              <a:rPr lang="en-IN" dirty="0"/>
              <a:t>Consistent and accurate reporting of pipeline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3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45" y="2662517"/>
            <a:ext cx="9404723" cy="1400530"/>
          </a:xfrm>
        </p:spPr>
        <p:txBody>
          <a:bodyPr/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4132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352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                            Team LooselyCoupled</vt:lpstr>
      <vt:lpstr>Flow</vt:lpstr>
      <vt:lpstr>PowerPoint Presentation</vt:lpstr>
      <vt:lpstr>Tech Stack Used</vt:lpstr>
      <vt:lpstr>Solution</vt:lpstr>
      <vt:lpstr>Highlights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Loosely Coupled</dc:title>
  <dc:creator>Deepanshu Sharma</dc:creator>
  <cp:lastModifiedBy>Microsoft</cp:lastModifiedBy>
  <cp:revision>28</cp:revision>
  <dcterms:created xsi:type="dcterms:W3CDTF">2020-12-16T14:28:19Z</dcterms:created>
  <dcterms:modified xsi:type="dcterms:W3CDTF">2021-01-06T10:10:29Z</dcterms:modified>
</cp:coreProperties>
</file>