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7" r:id="rId3"/>
    <p:sldId id="258" r:id="rId4"/>
    <p:sldId id="259" r:id="rId5"/>
    <p:sldId id="260" r:id="rId6"/>
    <p:sldId id="264" r:id="rId7"/>
    <p:sldId id="265" r:id="rId8"/>
    <p:sldId id="262" r:id="rId9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9F59140-235E-4B68-8285-83FCEC95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0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9140-235E-4B68-8285-83FCEC95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0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9140-235E-4B68-8285-83FCEC95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9140-235E-4B68-8285-83FCEC95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2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0A318F0-FCCC-467D-BD0F-1B9245D592E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9F59140-235E-4B68-8285-83FCEC95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2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9140-235E-4B68-8285-83FCEC95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2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9140-235E-4B68-8285-83FCEC95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3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9140-235E-4B68-8285-83FCEC95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3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9140-235E-4B68-8285-83FCEC95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9140-235E-4B68-8285-83FCEC95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18F0-FCCC-467D-BD0F-1B9245D592EB}" type="datetimeFigureOut">
              <a:rPr lang="en-US" smtClean="0"/>
              <a:t>6/1/2021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59140-235E-4B68-8285-83FCEC95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0A318F0-FCCC-467D-BD0F-1B9245D592EB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9F59140-235E-4B68-8285-83FCEC952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mbabucholla123@gmail.com" TargetMode="External"/><Relationship Id="rId2" Type="http://schemas.openxmlformats.org/officeDocument/2006/relationships/hyperlink" Target="mailto:-bhupal9490791218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antwashree2016@gmail.com" TargetMode="External"/><Relationship Id="rId5" Type="http://schemas.openxmlformats.org/officeDocument/2006/relationships/hyperlink" Target="mailto:sammedrangole18@gmail.com" TargetMode="External"/><Relationship Id="rId4" Type="http://schemas.openxmlformats.org/officeDocument/2006/relationships/hyperlink" Target="mailto:rachamallusaicharanreddy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4471-3B8F-468C-BC3B-C12A9A7E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E-LEARNING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90AF-DBA1-416F-8042-BDC8A47F4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Team Members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dirty="0"/>
              <a:t>Ram Bhupal                            - </a:t>
            </a:r>
            <a:r>
              <a:rPr lang="en-US" dirty="0">
                <a:hlinkClick r:id="rId2"/>
              </a:rPr>
              <a:t>bhupal9490791218@gmail.com</a:t>
            </a:r>
            <a:endParaRPr lang="en-US" dirty="0"/>
          </a:p>
          <a:p>
            <a:r>
              <a:rPr lang="en-US" dirty="0"/>
              <a:t>Rambabu Cholla                   -  </a:t>
            </a:r>
            <a:r>
              <a:rPr lang="en-US" dirty="0">
                <a:hlinkClick r:id="rId3"/>
              </a:rPr>
              <a:t>rambabucholla123@gmail.com</a:t>
            </a:r>
            <a:endParaRPr lang="en-US" dirty="0"/>
          </a:p>
          <a:p>
            <a:r>
              <a:rPr lang="en-US" dirty="0"/>
              <a:t>Sai Charan Reddy                 - </a:t>
            </a:r>
            <a:r>
              <a:rPr lang="en-US" dirty="0">
                <a:hlinkClick r:id="rId4"/>
              </a:rPr>
              <a:t>rachamallusaicharanreddy@gmail.com</a:t>
            </a:r>
            <a:endParaRPr lang="en-US" dirty="0"/>
          </a:p>
          <a:p>
            <a:r>
              <a:rPr lang="en-US" dirty="0"/>
              <a:t>Sammed                                  - </a:t>
            </a:r>
            <a:r>
              <a:rPr lang="en-US" dirty="0">
                <a:hlinkClick r:id="rId5"/>
              </a:rPr>
              <a:t>sammedrangole18@gmail.com</a:t>
            </a:r>
            <a:endParaRPr lang="en-US" dirty="0"/>
          </a:p>
          <a:p>
            <a:r>
              <a:rPr lang="en-US" dirty="0"/>
              <a:t>Santwashree Chakraborty  - </a:t>
            </a:r>
            <a:r>
              <a:rPr lang="en-US" dirty="0">
                <a:hlinkClick r:id="rId6"/>
              </a:rPr>
              <a:t>santwashree2016@gmail.com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ED27BC-D6A9-4858-A8E5-32019E3E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                        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08109-3709-473F-999B-52C3C7BA1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15" y="1239520"/>
            <a:ext cx="10296369" cy="56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5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8495-2EDE-49EA-92FA-2F5BD231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72135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CC91A-95A7-4C93-8647-54444DAD9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60" y="690880"/>
            <a:ext cx="8564880" cy="606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5926-C79C-4E45-B579-4CC3F617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921"/>
            <a:ext cx="10515600" cy="79247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Activity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F62AA-310C-4741-8F20-E1D78D844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762000"/>
            <a:ext cx="7863839" cy="597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3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3106-2F67-4C40-82C1-C0FFEB58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use 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CA9ABF-4793-44C7-AC5B-D4F700EF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3" y="609600"/>
            <a:ext cx="9050013" cy="621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9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FF81-2430-4CA9-B2A1-6907FF33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685800"/>
            <a:ext cx="10058400" cy="929640"/>
          </a:xfrm>
        </p:spPr>
        <p:txBody>
          <a:bodyPr/>
          <a:lstStyle/>
          <a:p>
            <a:r>
              <a:rPr lang="en-US" sz="3200" dirty="0"/>
              <a:t>Advantages</a:t>
            </a:r>
            <a:r>
              <a:rPr lang="en-US" dirty="0"/>
              <a:t> </a:t>
            </a:r>
            <a:r>
              <a:rPr lang="en-US" sz="3200" dirty="0"/>
              <a:t>of</a:t>
            </a:r>
            <a:r>
              <a:rPr lang="en-US" dirty="0"/>
              <a:t> </a:t>
            </a:r>
            <a:r>
              <a:rPr lang="en-US" sz="3200" dirty="0"/>
              <a:t>e-learning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821EA-86BF-4EA0-B17D-CE31B8885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81200"/>
            <a:ext cx="10064496" cy="4191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4020202020204" pitchFamily="34" charset="0"/>
              </a:rPr>
              <a:t>Saves time and money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Open Sans" panose="020B0604020202020204" pitchFamily="34" charset="0"/>
              </a:rPr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4020202020204" pitchFamily="34" charset="0"/>
              </a:rPr>
              <a:t>Better retention</a:t>
            </a:r>
            <a:endParaRPr lang="en-US" dirty="0">
              <a:solidFill>
                <a:srgbClr val="212121"/>
              </a:solidFill>
              <a:latin typeface="Open Sans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Open Sans" panose="020B0604020202020204" pitchFamily="34" charset="0"/>
              </a:rPr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4020202020204" pitchFamily="34" charset="0"/>
              </a:rPr>
              <a:t>Personalized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Open Sans" panose="020B0604020202020204" pitchFamily="34" charset="0"/>
              </a:rPr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4020202020204" pitchFamily="34" charset="0"/>
              </a:rPr>
              <a:t>Cost-effective</a:t>
            </a:r>
            <a:endParaRPr lang="en-US" dirty="0">
              <a:solidFill>
                <a:srgbClr val="212121"/>
              </a:solidFill>
              <a:latin typeface="Open Sans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Open Sans" panose="020B0604020202020204" pitchFamily="34" charset="0"/>
              </a:rPr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4020202020204" pitchFamily="34" charset="0"/>
              </a:rPr>
              <a:t> Environment-friendly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9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9DE6-0089-4C65-B631-04D35E3F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833120"/>
            <a:ext cx="10058400" cy="883920"/>
          </a:xfrm>
        </p:spPr>
        <p:txBody>
          <a:bodyPr>
            <a:normAutofit/>
          </a:bodyPr>
          <a:lstStyle/>
          <a:p>
            <a:r>
              <a:rPr lang="en-US" sz="3200" dirty="0"/>
              <a:t>Disadvantages of E-learning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6B89-8B6F-480F-BE96-27C750B2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43760"/>
            <a:ext cx="10058400" cy="4028440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4020202020204" pitchFamily="34" charset="0"/>
              </a:rPr>
              <a:t>Lacks social interaction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Open Sans" panose="020B0604020202020204" pitchFamily="34" charset="0"/>
              </a:rPr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4020202020204" pitchFamily="34" charset="0"/>
              </a:rPr>
              <a:t>Inaccessible to others</a:t>
            </a:r>
            <a:endParaRPr lang="en-US" dirty="0">
              <a:solidFill>
                <a:srgbClr val="212121"/>
              </a:solidFill>
              <a:latin typeface="Open Sans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Open Sans" panose="020B0604020202020204" pitchFamily="34" charset="0"/>
              </a:rPr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4020202020204" pitchFamily="34" charset="0"/>
              </a:rPr>
              <a:t>Cheating is unavoidable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Open Sans" panose="020B0604020202020204" pitchFamily="34" charset="0"/>
              </a:rPr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4020202020204" pitchFamily="34" charset="0"/>
              </a:rPr>
              <a:t>Requires self-motivation and proper time management skills</a:t>
            </a:r>
            <a:endParaRPr lang="en-US" dirty="0">
              <a:solidFill>
                <a:srgbClr val="212121"/>
              </a:solidFill>
              <a:latin typeface="Open Sans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12121"/>
                </a:solidFill>
                <a:latin typeface="Open Sans" panose="020B0604020202020204" pitchFamily="34" charset="0"/>
              </a:rPr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4020202020204" pitchFamily="34" charset="0"/>
              </a:rPr>
              <a:t>Focuses more on theory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6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6993-4179-4CD0-B60D-F778BBCD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631440"/>
            <a:ext cx="10058400" cy="1524000"/>
          </a:xfrm>
        </p:spPr>
        <p:txBody>
          <a:bodyPr/>
          <a:lstStyle/>
          <a:p>
            <a:r>
              <a:rPr lang="en-US" dirty="0"/>
              <a:t>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490094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91</TotalTime>
  <Words>106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Open Sans</vt:lpstr>
      <vt:lpstr>Rockwell</vt:lpstr>
      <vt:lpstr>Rockwell Condensed</vt:lpstr>
      <vt:lpstr>Wingdings</vt:lpstr>
      <vt:lpstr>Wood Type</vt:lpstr>
      <vt:lpstr>E-LEARNING RESOURCE</vt:lpstr>
      <vt:lpstr>                        ER diagram</vt:lpstr>
      <vt:lpstr>                      Class diagram</vt:lpstr>
      <vt:lpstr>                        Activity diagram</vt:lpstr>
      <vt:lpstr>                          use case diagram</vt:lpstr>
      <vt:lpstr>Advantages of e-learning</vt:lpstr>
      <vt:lpstr>Disadvantages of E-learning</vt:lpstr>
      <vt:lpstr>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E-learning Resource</dc:title>
  <dc:creator>Charan reddy Rachamallu</dc:creator>
  <cp:lastModifiedBy>Charan reddy Rachamallu</cp:lastModifiedBy>
  <cp:revision>8</cp:revision>
  <dcterms:created xsi:type="dcterms:W3CDTF">2021-05-28T08:07:36Z</dcterms:created>
  <dcterms:modified xsi:type="dcterms:W3CDTF">2021-06-01T04:10:56Z</dcterms:modified>
</cp:coreProperties>
</file>