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620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58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519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322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822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20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68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253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101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01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3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A318F0-FCCC-467D-BD0F-1B9245D592EB}" type="datetimeFigureOut">
              <a:rPr lang="en-US" smtClean="0"/>
              <a:pPr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9F59140-235E-4B68-8285-83FCEC952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048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C664EF-C604-48C8-8908-A969CF92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1158240"/>
            <a:ext cx="10515600" cy="1757680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dirty="0" smtClean="0"/>
              <a:t> </a:t>
            </a:r>
            <a:r>
              <a:rPr lang="en-US" dirty="0"/>
              <a:t>E-learning Resource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31705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R diagram">
            <a:extLst>
              <a:ext uri="{FF2B5EF4-FFF2-40B4-BE49-F238E27FC236}">
                <a16:creationId xmlns="" xmlns:a16="http://schemas.microsoft.com/office/drawing/2014/main" id="{C0F0E379-847B-4C9C-BF2C-BEA1138C1D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30" y="579120"/>
            <a:ext cx="8166100" cy="60655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8AED27BC-D6A9-4858-A8E5-32019E3E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dirty="0" smtClean="0"/>
              <a:t>ER </a:t>
            </a:r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375125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D58495-2EDE-49EA-92FA-2F5BD23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72135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6CC91A-95A7-4C93-8647-54444DAD9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1062300"/>
            <a:ext cx="8183879" cy="5795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87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4C5926-C79C-4E45-B579-4CC3F617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1"/>
            <a:ext cx="10515600" cy="79247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</a:t>
            </a:r>
            <a:r>
              <a:rPr lang="en-US" dirty="0" smtClean="0"/>
              <a:t>    </a:t>
            </a:r>
            <a:r>
              <a:rPr lang="en-US" dirty="0"/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A8F62AA-310C-4741-8F20-E1D78D844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762000"/>
            <a:ext cx="7863839" cy="59740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453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C43106-2F67-4C40-82C1-C0FFEB58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9599"/>
          </a:xfrm>
        </p:spPr>
        <p:txBody>
          <a:bodyPr>
            <a:normAutofit fontScale="90000"/>
          </a:bodyPr>
          <a:lstStyle/>
          <a:p>
            <a:r>
              <a:rPr lang="en-US"/>
              <a:t>             </a:t>
            </a:r>
            <a:r>
              <a:rPr lang="en-US" smtClean="0"/>
              <a:t> </a:t>
            </a:r>
            <a:r>
              <a:rPr lang="en-US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0FE82F5-26AE-4AB3-926E-93A7D843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609599"/>
            <a:ext cx="8351520" cy="6248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8294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</TotalTime>
  <Words>16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Wood Type</vt:lpstr>
      <vt:lpstr>            E-learning Resource</vt:lpstr>
      <vt:lpstr>                ER diagram</vt:lpstr>
      <vt:lpstr>                Class diagram</vt:lpstr>
      <vt:lpstr>              Activity diagram</vt:lpstr>
      <vt:lpstr>              use case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Resource</dc:title>
  <dc:creator>Charan reddy Rachamallu</dc:creator>
  <cp:lastModifiedBy>Sumanta</cp:lastModifiedBy>
  <cp:revision>3</cp:revision>
  <dcterms:created xsi:type="dcterms:W3CDTF">2021-05-28T08:07:36Z</dcterms:created>
  <dcterms:modified xsi:type="dcterms:W3CDTF">2021-05-28T10:04:29Z</dcterms:modified>
</cp:coreProperties>
</file>