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9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B78B15-0F9B-4501-B756-0671449B65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72035"/>
            <a:ext cx="7460408" cy="3385577"/>
          </a:xfrm>
        </p:spPr>
        <p:txBody>
          <a:bodyPr/>
          <a:lstStyle/>
          <a:p>
            <a:r>
              <a:rPr lang="es-ES" dirty="0" smtClean="0"/>
              <a:t>TDD (Test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1026" name="Picture 2" descr="Resultado de imagen para tdd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42" y="2826404"/>
            <a:ext cx="3657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que consiste TDD?</a:t>
            </a:r>
            <a:endParaRPr lang="en-US" dirty="0"/>
          </a:p>
        </p:txBody>
      </p:sp>
      <p:pic>
        <p:nvPicPr>
          <p:cNvPr id="2052" name="Picture 4" descr="Resultado de imagen para tdd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900" y="1592200"/>
            <a:ext cx="6233018" cy="4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n-US" dirty="0"/>
          </a:p>
        </p:txBody>
      </p:sp>
      <p:pic>
        <p:nvPicPr>
          <p:cNvPr id="3082" name="Picture 10" descr="Resultado de imagen para developer png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32094"/>
            <a:ext cx="4762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developer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7" y="1152983"/>
            <a:ext cx="5305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5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955" y="546847"/>
            <a:ext cx="10636623" cy="3329581"/>
          </a:xfrm>
        </p:spPr>
        <p:txBody>
          <a:bodyPr/>
          <a:lstStyle/>
          <a:p>
            <a:r>
              <a:rPr lang="es-ES" dirty="0" smtClean="0"/>
              <a:t>ATDD (</a:t>
            </a:r>
            <a:r>
              <a:rPr lang="es-ES" dirty="0" err="1" smtClean="0"/>
              <a:t>Acceptance</a:t>
            </a:r>
            <a:r>
              <a:rPr lang="es-ES" dirty="0" smtClean="0"/>
              <a:t> Test Drive </a:t>
            </a:r>
            <a:r>
              <a:rPr lang="es-ES" dirty="0" err="1" smtClean="0"/>
              <a:t>Development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8" t="6114" r="21906" b="2191"/>
          <a:stretch/>
        </p:blipFill>
        <p:spPr>
          <a:xfrm>
            <a:off x="7918825" y="2864223"/>
            <a:ext cx="38727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se aplica ATDD?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446753"/>
            <a:ext cx="5738507" cy="4878848"/>
          </a:xfrm>
        </p:spPr>
      </p:pic>
    </p:spTree>
    <p:extLst>
      <p:ext uri="{BB962C8B-B14F-4D97-AF65-F5344CB8AC3E}">
        <p14:creationId xmlns:p14="http://schemas.microsoft.com/office/powerpoint/2010/main" val="36901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de aceptación	</a:t>
            </a:r>
            <a:endParaRPr lang="en-US" dirty="0"/>
          </a:p>
        </p:txBody>
      </p:sp>
      <p:pic>
        <p:nvPicPr>
          <p:cNvPr id="4098" name="Picture 2" descr="Resultado de imagen para acceptance test png transparent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" y="1853248"/>
            <a:ext cx="4600305" cy="26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acceptance test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83" y="3264171"/>
            <a:ext cx="3338046" cy="33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955" y="533399"/>
            <a:ext cx="8825658" cy="3329581"/>
          </a:xfrm>
        </p:spPr>
        <p:txBody>
          <a:bodyPr/>
          <a:lstStyle/>
          <a:p>
            <a:r>
              <a:rPr lang="es-ES" dirty="0" smtClean="0"/>
              <a:t>Control de versionado de pruebas agiles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141964" y="10297709"/>
            <a:ext cx="5321692" cy="649325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 descr="Resultado de imagen para test case png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84" y="3181941"/>
            <a:ext cx="3676058" cy="36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n-US" dirty="0"/>
          </a:p>
        </p:txBody>
      </p:sp>
      <p:pic>
        <p:nvPicPr>
          <p:cNvPr id="7170" name="Picture 2" descr="Resultado de imagen para version control png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95909"/>
            <a:ext cx="5675221" cy="36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version control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35152"/>
            <a:ext cx="5802313" cy="36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software testing png transparen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7" y="3671343"/>
            <a:ext cx="4595986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4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Algunas herramientas de </a:t>
            </a:r>
            <a:r>
              <a:rPr lang="es-ES" dirty="0" err="1" smtClean="0"/>
              <a:t>gestion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29" y="1366977"/>
            <a:ext cx="1524000" cy="13716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641246"/>
            <a:ext cx="3925889" cy="2104032"/>
          </a:xfrm>
          <a:prstGeom prst="rect">
            <a:avLst/>
          </a:prstGeom>
        </p:spPr>
      </p:pic>
      <p:pic>
        <p:nvPicPr>
          <p:cNvPr id="6146" name="Picture 2" descr="Resultado de imagen para redmin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66977"/>
            <a:ext cx="5302480" cy="33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edmine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38" y="3406021"/>
            <a:ext cx="4598463" cy="15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testlink log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22" y="4574397"/>
            <a:ext cx="4953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9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40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TDD (Test Driven Development)</vt:lpstr>
      <vt:lpstr>En que consiste TDD?</vt:lpstr>
      <vt:lpstr>Ventajas y desventajas</vt:lpstr>
      <vt:lpstr>ATDD (Acceptance Test Drive Development)</vt:lpstr>
      <vt:lpstr>Como se aplica ATDD?</vt:lpstr>
      <vt:lpstr>Pruebas de aceptación </vt:lpstr>
      <vt:lpstr>Control de versionado de pruebas agiles</vt:lpstr>
      <vt:lpstr>Herramientas</vt:lpstr>
      <vt:lpstr>Algunas herramientas de 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(Test Driven Development)</dc:title>
  <dc:creator>Santiago Benavidez</dc:creator>
  <cp:lastModifiedBy>Santiago Benavidez</cp:lastModifiedBy>
  <cp:revision>6</cp:revision>
  <dcterms:created xsi:type="dcterms:W3CDTF">2019-10-31T04:41:59Z</dcterms:created>
  <dcterms:modified xsi:type="dcterms:W3CDTF">2019-10-31T05:44:59Z</dcterms:modified>
</cp:coreProperties>
</file>