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9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6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B78B15-0F9B-4501-B756-0671449B653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DC9A-155E-4A8A-A4BC-D6ECD4583F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E14A-101B-4098-AAA7-7481A4C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Agile </a:t>
            </a:r>
            <a:r>
              <a:rPr lang="es-AR" dirty="0" err="1"/>
              <a:t>Testing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262D9-D068-4E1C-A0B9-B02C0627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229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334AC-B551-45D6-BE69-FA9C5E1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s-AR" sz="4200"/>
              <a:t>Como se realizan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E5AFB3E-8ECF-414F-84EE-859E99913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2" r="6173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5A7479-E013-45C0-B00F-01BA627F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F81F8-490D-4BE2-A4B5-13FF10D9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AR"/>
              <a:t>Pros y Contras</a:t>
            </a:r>
            <a:endParaRPr lang="es-A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409FC59-AD84-4A35-908E-FE10FD8F2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91" y="783865"/>
            <a:ext cx="5244954" cy="308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esultado de imagen para pros y contras">
            <a:extLst>
              <a:ext uri="{FF2B5EF4-FFF2-40B4-BE49-F238E27FC236}">
                <a16:creationId xmlns:a16="http://schemas.microsoft.com/office/drawing/2014/main" id="{01619AB6-E56D-4195-8E5B-C022D0AA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71" y="3011054"/>
            <a:ext cx="4644402" cy="263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4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372035"/>
            <a:ext cx="7460408" cy="3385577"/>
          </a:xfrm>
        </p:spPr>
        <p:txBody>
          <a:bodyPr/>
          <a:lstStyle/>
          <a:p>
            <a:r>
              <a:rPr lang="es-ES" dirty="0"/>
              <a:t>TDD (Test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1026" name="Picture 2" descr="Resultado de imagen para tdd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42" y="2826404"/>
            <a:ext cx="36576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0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que consiste TDD?</a:t>
            </a:r>
            <a:endParaRPr lang="en-US" dirty="0"/>
          </a:p>
        </p:txBody>
      </p:sp>
      <p:pic>
        <p:nvPicPr>
          <p:cNvPr id="2052" name="Picture 4" descr="Resultado de imagen para tdd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900" y="1592200"/>
            <a:ext cx="6233018" cy="4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5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  <a:endParaRPr lang="en-US" dirty="0"/>
          </a:p>
        </p:txBody>
      </p:sp>
      <p:pic>
        <p:nvPicPr>
          <p:cNvPr id="3082" name="Picture 10" descr="Resultado de imagen para developer png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32094"/>
            <a:ext cx="4762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developer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57" y="1152983"/>
            <a:ext cx="5305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45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955" y="546847"/>
            <a:ext cx="10636623" cy="3329581"/>
          </a:xfrm>
        </p:spPr>
        <p:txBody>
          <a:bodyPr/>
          <a:lstStyle/>
          <a:p>
            <a:r>
              <a:rPr lang="es-ES" dirty="0"/>
              <a:t>ATDD (</a:t>
            </a:r>
            <a:r>
              <a:rPr lang="es-ES" dirty="0" err="1"/>
              <a:t>Acceptance</a:t>
            </a:r>
            <a:r>
              <a:rPr lang="es-ES" dirty="0"/>
              <a:t> Test Drive </a:t>
            </a:r>
            <a:r>
              <a:rPr lang="es-ES" dirty="0" err="1"/>
              <a:t>Development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8" t="6114" r="21906" b="2191"/>
          <a:stretch/>
        </p:blipFill>
        <p:spPr>
          <a:xfrm>
            <a:off x="7918825" y="2864223"/>
            <a:ext cx="38727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se aplica ATDD?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1446753"/>
            <a:ext cx="5738507" cy="4878848"/>
          </a:xfrm>
        </p:spPr>
      </p:pic>
    </p:spTree>
    <p:extLst>
      <p:ext uri="{BB962C8B-B14F-4D97-AF65-F5344CB8AC3E}">
        <p14:creationId xmlns:p14="http://schemas.microsoft.com/office/powerpoint/2010/main" val="369011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de aceptación	</a:t>
            </a:r>
            <a:endParaRPr lang="en-US" dirty="0"/>
          </a:p>
        </p:txBody>
      </p:sp>
      <p:pic>
        <p:nvPicPr>
          <p:cNvPr id="4098" name="Picture 2" descr="Resultado de imagen para acceptance test png transparent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4" y="1853248"/>
            <a:ext cx="4600305" cy="26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acceptance test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83" y="3264171"/>
            <a:ext cx="3338046" cy="33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54955" y="533399"/>
            <a:ext cx="8825658" cy="3329581"/>
          </a:xfrm>
        </p:spPr>
        <p:txBody>
          <a:bodyPr/>
          <a:lstStyle/>
          <a:p>
            <a:r>
              <a:rPr lang="es-ES" dirty="0"/>
              <a:t>Control de versionado de pruebas agiles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9141964" y="10297709"/>
            <a:ext cx="5321692" cy="649325"/>
          </a:xfrm>
        </p:spPr>
        <p:txBody>
          <a:bodyPr/>
          <a:lstStyle/>
          <a:p>
            <a:endParaRPr lang="en-US"/>
          </a:p>
        </p:txBody>
      </p:sp>
      <p:pic>
        <p:nvPicPr>
          <p:cNvPr id="5122" name="Picture 2" descr="Resultado de imagen para test case png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84" y="3181941"/>
            <a:ext cx="3676058" cy="36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6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  <a:endParaRPr lang="en-US" dirty="0"/>
          </a:p>
        </p:txBody>
      </p:sp>
      <p:pic>
        <p:nvPicPr>
          <p:cNvPr id="7170" name="Picture 2" descr="Resultado de imagen para version control png transpa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95909"/>
            <a:ext cx="5675221" cy="36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version control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35152"/>
            <a:ext cx="5802313" cy="363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n para software testing png transparen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77" y="3671343"/>
            <a:ext cx="4595986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7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566DB-3BCC-430D-ABBD-15C07FE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Las 6 Practicas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32EA6-EB9D-4FB7-A2A9-C34F0455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882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herramientas de </a:t>
            </a:r>
            <a:r>
              <a:rPr lang="es-ES" dirty="0" err="1"/>
              <a:t>gestion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29" y="1366977"/>
            <a:ext cx="1524000" cy="13716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641246"/>
            <a:ext cx="3925889" cy="2104032"/>
          </a:xfrm>
          <a:prstGeom prst="rect">
            <a:avLst/>
          </a:prstGeom>
        </p:spPr>
      </p:pic>
      <p:pic>
        <p:nvPicPr>
          <p:cNvPr id="6146" name="Picture 2" descr="Resultado de imagen para redmine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66977"/>
            <a:ext cx="5302480" cy="332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para redmine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38" y="3406021"/>
            <a:ext cx="4598463" cy="15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testlink log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22" y="4574397"/>
            <a:ext cx="4953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9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C281-1FA1-4C7A-AEF7-09A3352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Pruebas unitarias/ </a:t>
            </a:r>
            <a:r>
              <a:rPr lang="es-AR" dirty="0" err="1"/>
              <a:t>Unit</a:t>
            </a:r>
            <a:r>
              <a:rPr lang="es-AR" dirty="0"/>
              <a:t> </a:t>
            </a:r>
            <a:r>
              <a:rPr lang="es-AR" dirty="0" err="1"/>
              <a:t>Testing</a:t>
            </a:r>
            <a:endParaRPr lang="es-AR" dirty="0"/>
          </a:p>
        </p:txBody>
      </p:sp>
      <p:pic>
        <p:nvPicPr>
          <p:cNvPr id="3074" name="Picture 2" descr="Resultado de imagen para unit testing">
            <a:extLst>
              <a:ext uri="{FF2B5EF4-FFF2-40B4-BE49-F238E27FC236}">
                <a16:creationId xmlns:a16="http://schemas.microsoft.com/office/drawing/2014/main" id="{F129B515-D1E9-4AFE-8842-3BA35ED6E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28" y="2052638"/>
            <a:ext cx="8592920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53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576A5C-51BA-4F64-8224-13A251544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F59DE4-6203-4DD3-AAB4-73B4CD21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Freeform 16">
            <a:extLst>
              <a:ext uri="{FF2B5EF4-FFF2-40B4-BE49-F238E27FC236}">
                <a16:creationId xmlns:a16="http://schemas.microsoft.com/office/drawing/2014/main" id="{CC56C2D5-4646-4F60-A7B4-EADB8388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3" name="Freeform 5">
            <a:extLst>
              <a:ext uri="{FF2B5EF4-FFF2-40B4-BE49-F238E27FC236}">
                <a16:creationId xmlns:a16="http://schemas.microsoft.com/office/drawing/2014/main" id="{902B4FBC-AAA1-4643-96FC-DC635FC5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2F897-10D1-4F29-8102-5EDDE5EF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Ventajas y Desventajas</a:t>
            </a:r>
          </a:p>
        </p:txBody>
      </p:sp>
      <p:pic>
        <p:nvPicPr>
          <p:cNvPr id="1030" name="Picture 6" descr="Resultado de imagen para ventajas y desventajas">
            <a:extLst>
              <a:ext uri="{FF2B5EF4-FFF2-40B4-BE49-F238E27FC236}">
                <a16:creationId xmlns:a16="http://schemas.microsoft.com/office/drawing/2014/main" id="{CF3ADB11-6141-4AA6-BBAB-FBA42EBDE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40081"/>
            <a:ext cx="6752500" cy="32918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36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1BECF51-E032-41E2-8C19-6459583B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71" y="2728735"/>
            <a:ext cx="4812580" cy="1400530"/>
          </a:xfrm>
        </p:spPr>
        <p:txBody>
          <a:bodyPr/>
          <a:lstStyle/>
          <a:p>
            <a:r>
              <a:rPr lang="es-AR" dirty="0"/>
              <a:t>Mejores Practicas</a:t>
            </a:r>
          </a:p>
        </p:txBody>
      </p:sp>
      <p:pic>
        <p:nvPicPr>
          <p:cNvPr id="2052" name="Picture 4" descr="UNIT Testing Tutorial - Learn in 10 Minutes">
            <a:extLst>
              <a:ext uri="{FF2B5EF4-FFF2-40B4-BE49-F238E27FC236}">
                <a16:creationId xmlns:a16="http://schemas.microsoft.com/office/drawing/2014/main" id="{B0D18097-6673-4121-A9CB-007E85106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96" y="1584235"/>
            <a:ext cx="4996439" cy="397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A3212-F8B9-4447-85A8-DF6B368A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3100" dirty="0"/>
              <a:t>Pruebas de Regresión/ </a:t>
            </a:r>
            <a:r>
              <a:rPr lang="es-AR" sz="3100" dirty="0" err="1"/>
              <a:t>Regression</a:t>
            </a:r>
            <a:r>
              <a:rPr lang="es-AR" sz="3100" dirty="0"/>
              <a:t> </a:t>
            </a:r>
            <a:r>
              <a:rPr lang="es-AR" sz="3100" dirty="0" err="1"/>
              <a:t>Testing</a:t>
            </a:r>
            <a:endParaRPr lang="es-AR" sz="3100" dirty="0"/>
          </a:p>
        </p:txBody>
      </p:sp>
      <p:pic>
        <p:nvPicPr>
          <p:cNvPr id="4098" name="Picture 2" descr="Resultado de imagen para pruebas de regresion">
            <a:extLst>
              <a:ext uri="{FF2B5EF4-FFF2-40B4-BE49-F238E27FC236}">
                <a16:creationId xmlns:a16="http://schemas.microsoft.com/office/drawing/2014/main" id="{570AC47B-905B-4BFC-83CA-A2F4F05E7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" r="16454" b="-2"/>
          <a:stretch/>
        </p:blipFill>
        <p:spPr bwMode="auto">
          <a:xfrm>
            <a:off x="5050389" y="1447799"/>
            <a:ext cx="6493910" cy="45720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6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3BBA3-5085-4780-9711-45B4EDAF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Cuando Son necesarias</a:t>
            </a:r>
          </a:p>
        </p:txBody>
      </p:sp>
      <p:pic>
        <p:nvPicPr>
          <p:cNvPr id="5122" name="Picture 2" descr="Resultado de imagen para necesidad">
            <a:extLst>
              <a:ext uri="{FF2B5EF4-FFF2-40B4-BE49-F238E27FC236}">
                <a16:creationId xmlns:a16="http://schemas.microsoft.com/office/drawing/2014/main" id="{F3042B7F-05D1-4001-8CE0-066910594D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65" b="-2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B297425-AE54-41E8-A434-49A561D9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BED40652-2041-40A8-BD19-21743226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F9E3962-D4A6-4AE1-88E9-74BCE5EB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C6C9A81-EBD8-4A7D-BE1B-7520E2A4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C71F41-5AA1-428C-A1E3-0BD5A7691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AA17048-7FB7-46CB-B99B-8D9D66EC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CFBC036-F1E2-42B1-B205-11560583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83EB1-F076-4FA0-A0EA-3FB1DB02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 Hacerlo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200DA9A-C650-4C85-93DE-F8BFB9788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D8A2D167-807B-4285-BF5A-BE1660FA2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83B96611-4BCB-4210-9437-6F78615AB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3EB555-B9E2-462C-8918-6E3050E62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92917"/>
            <a:ext cx="6270662" cy="44717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54D66-AC0E-4E84-937F-CCA529E1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3100"/>
              <a:t>Pruebas Exploratorias/ Exploratory Testing</a:t>
            </a:r>
          </a:p>
        </p:txBody>
      </p:sp>
      <p:pic>
        <p:nvPicPr>
          <p:cNvPr id="7172" name="Picture 4" descr="Resultado de imagen para Explorar">
            <a:extLst>
              <a:ext uri="{FF2B5EF4-FFF2-40B4-BE49-F238E27FC236}">
                <a16:creationId xmlns:a16="http://schemas.microsoft.com/office/drawing/2014/main" id="{D52D8327-BD9C-43D9-82F6-D401A8B67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17"/>
          <a:stretch/>
        </p:blipFill>
        <p:spPr bwMode="auto">
          <a:xfrm>
            <a:off x="5050389" y="1447799"/>
            <a:ext cx="6493910" cy="45720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78</Words>
  <Application>Microsoft Office PowerPoint</Application>
  <PresentationFormat>Panorámica</PresentationFormat>
  <Paragraphs>20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Agile Testing</vt:lpstr>
      <vt:lpstr>Las 6 Practicas comunes</vt:lpstr>
      <vt:lpstr>Pruebas unitarias/ Unit Testing</vt:lpstr>
      <vt:lpstr>Ventajas y Desventajas</vt:lpstr>
      <vt:lpstr>Mejores Practicas</vt:lpstr>
      <vt:lpstr>Pruebas de Regresión/ Regression Testing</vt:lpstr>
      <vt:lpstr>Cuando Son necesarias</vt:lpstr>
      <vt:lpstr>Como Hacerlo</vt:lpstr>
      <vt:lpstr>Pruebas Exploratorias/ Exploratory Testing</vt:lpstr>
      <vt:lpstr>Como se realizan</vt:lpstr>
      <vt:lpstr>Pros y Contras</vt:lpstr>
      <vt:lpstr>TDD (Test Driven Development)</vt:lpstr>
      <vt:lpstr>En que consiste TDD?</vt:lpstr>
      <vt:lpstr>Ventajas y desventajas</vt:lpstr>
      <vt:lpstr>ATDD (Acceptance Test Drive Development)</vt:lpstr>
      <vt:lpstr>Como se aplica ATDD?</vt:lpstr>
      <vt:lpstr>Pruebas de aceptación </vt:lpstr>
      <vt:lpstr>Control de versionado de pruebas agiles</vt:lpstr>
      <vt:lpstr>Herramientas</vt:lpstr>
      <vt:lpstr>Algunas herramientas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Testing</dc:title>
  <dc:creator>Facu Murga</dc:creator>
  <cp:lastModifiedBy>Facu Murga</cp:lastModifiedBy>
  <cp:revision>2</cp:revision>
  <dcterms:created xsi:type="dcterms:W3CDTF">2019-11-01T16:23:38Z</dcterms:created>
  <dcterms:modified xsi:type="dcterms:W3CDTF">2019-11-01T17:42:33Z</dcterms:modified>
</cp:coreProperties>
</file>