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80" d="100"/>
          <a:sy n="80" d="100"/>
        </p:scale>
        <p:origin x="34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06F83-6AC5-4363-8617-BB3F415544A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BCA7352-CFB7-4290-8AA2-36937B2CB068}">
      <dgm:prSet phldrT="[Texto]"/>
      <dgm:spPr/>
      <dgm:t>
        <a:bodyPr/>
        <a:lstStyle/>
        <a:p>
          <a:r>
            <a:rPr lang="en-US" b="1" dirty="0"/>
            <a:t>pasos</a:t>
          </a:r>
        </a:p>
      </dgm:t>
    </dgm:pt>
    <dgm:pt modelId="{582A464D-43A9-4DFA-BF8D-9C22E5237728}" type="parTrans" cxnId="{DF358B50-C8CA-4242-B79E-3B46ACC521A8}">
      <dgm:prSet/>
      <dgm:spPr/>
      <dgm:t>
        <a:bodyPr/>
        <a:lstStyle/>
        <a:p>
          <a:endParaRPr lang="en-US"/>
        </a:p>
      </dgm:t>
    </dgm:pt>
    <dgm:pt modelId="{DA9A8E0D-3003-47C4-8588-CF6F3A94D49B}" type="sibTrans" cxnId="{DF358B50-C8CA-4242-B79E-3B46ACC521A8}">
      <dgm:prSet/>
      <dgm:spPr/>
      <dgm:t>
        <a:bodyPr/>
        <a:lstStyle/>
        <a:p>
          <a:endParaRPr lang="en-US"/>
        </a:p>
      </dgm:t>
    </dgm:pt>
    <dgm:pt modelId="{248414A3-A67D-4A0D-A9B3-6928F0C4D24E}">
      <dgm:prSet phldrT="[Texto]"/>
      <dgm:spPr/>
      <dgm:t>
        <a:bodyPr/>
        <a:lstStyle/>
        <a:p>
          <a:r>
            <a:rPr lang="en-US" b="1" dirty="0"/>
            <a:t>pasos</a:t>
          </a:r>
          <a:endParaRPr lang="en-US" dirty="0"/>
        </a:p>
      </dgm:t>
    </dgm:pt>
    <dgm:pt modelId="{A2508FCB-09D9-4A1B-8826-B643861036F8}" type="parTrans" cxnId="{2B723F3A-34B3-4E5E-88E3-C6DFD66ED0A9}">
      <dgm:prSet/>
      <dgm:spPr/>
      <dgm:t>
        <a:bodyPr/>
        <a:lstStyle/>
        <a:p>
          <a:endParaRPr lang="en-US"/>
        </a:p>
      </dgm:t>
    </dgm:pt>
    <dgm:pt modelId="{0DBC7FA8-D3E3-484C-A8FB-435BDCE8D463}" type="sibTrans" cxnId="{2B723F3A-34B3-4E5E-88E3-C6DFD66ED0A9}">
      <dgm:prSet/>
      <dgm:spPr/>
      <dgm:t>
        <a:bodyPr/>
        <a:lstStyle/>
        <a:p>
          <a:endParaRPr lang="en-US"/>
        </a:p>
      </dgm:t>
    </dgm:pt>
    <dgm:pt modelId="{6DB7A271-E0EE-44A5-B35D-3AF56F7830C6}">
      <dgm:prSet phldrT="[Texto]"/>
      <dgm:spPr/>
      <dgm:t>
        <a:bodyPr/>
        <a:lstStyle/>
        <a:p>
          <a:r>
            <a:rPr lang="en-US" b="1" dirty="0"/>
            <a:t>pasos</a:t>
          </a:r>
          <a:endParaRPr lang="en-US" dirty="0"/>
        </a:p>
      </dgm:t>
    </dgm:pt>
    <dgm:pt modelId="{4DFA3BD0-130A-47BF-9E79-D2FF862E70B2}" type="parTrans" cxnId="{ACBD9F1C-02C3-44CD-B34B-7A226846C3BB}">
      <dgm:prSet/>
      <dgm:spPr/>
      <dgm:t>
        <a:bodyPr/>
        <a:lstStyle/>
        <a:p>
          <a:endParaRPr lang="en-US"/>
        </a:p>
      </dgm:t>
    </dgm:pt>
    <dgm:pt modelId="{01933264-0920-43D5-8F3A-77F4DD6EB5F8}" type="sibTrans" cxnId="{ACBD9F1C-02C3-44CD-B34B-7A226846C3BB}">
      <dgm:prSet/>
      <dgm:spPr/>
      <dgm:t>
        <a:bodyPr/>
        <a:lstStyle/>
        <a:p>
          <a:endParaRPr lang="en-US"/>
        </a:p>
      </dgm:t>
    </dgm:pt>
    <dgm:pt modelId="{EFA3CC3B-0403-4FEC-BF52-B72731A4888A}">
      <dgm:prSet/>
      <dgm:spPr/>
      <dgm:t>
        <a:bodyPr/>
        <a:lstStyle/>
        <a:p>
          <a:r>
            <a:rPr lang="en-US" b="1" dirty="0"/>
            <a:t>pasos</a:t>
          </a:r>
          <a:endParaRPr lang="en-US" dirty="0"/>
        </a:p>
      </dgm:t>
    </dgm:pt>
    <dgm:pt modelId="{13B5CBA8-F17F-499B-990C-123DF00780C1}" type="parTrans" cxnId="{9E99E38E-DF2D-4868-832C-5EBCB4FBE41E}">
      <dgm:prSet/>
      <dgm:spPr/>
      <dgm:t>
        <a:bodyPr/>
        <a:lstStyle/>
        <a:p>
          <a:endParaRPr lang="en-US"/>
        </a:p>
      </dgm:t>
    </dgm:pt>
    <dgm:pt modelId="{16372702-3C3B-44C8-89FB-9311D61E4F74}" type="sibTrans" cxnId="{9E99E38E-DF2D-4868-832C-5EBCB4FBE41E}">
      <dgm:prSet/>
      <dgm:spPr/>
      <dgm:t>
        <a:bodyPr/>
        <a:lstStyle/>
        <a:p>
          <a:endParaRPr lang="en-US"/>
        </a:p>
      </dgm:t>
    </dgm:pt>
    <dgm:pt modelId="{57036239-4994-4FB8-9A09-BE7EC3322984}">
      <dgm:prSet/>
      <dgm:spPr/>
      <dgm:t>
        <a:bodyPr/>
        <a:lstStyle/>
        <a:p>
          <a:r>
            <a:rPr lang="en-US" b="1" dirty="0"/>
            <a:t>pasos</a:t>
          </a:r>
          <a:endParaRPr lang="en-US" dirty="0"/>
        </a:p>
      </dgm:t>
    </dgm:pt>
    <dgm:pt modelId="{CE134BEB-1D61-4B1F-BB6D-E422F708966E}" type="parTrans" cxnId="{898E3E13-3511-446E-B21B-1CC6FDD31AC8}">
      <dgm:prSet/>
      <dgm:spPr/>
      <dgm:t>
        <a:bodyPr/>
        <a:lstStyle/>
        <a:p>
          <a:endParaRPr lang="en-US"/>
        </a:p>
      </dgm:t>
    </dgm:pt>
    <dgm:pt modelId="{A301386F-7785-4B3D-9DF3-766DFA5EFDDC}" type="sibTrans" cxnId="{898E3E13-3511-446E-B21B-1CC6FDD31AC8}">
      <dgm:prSet/>
      <dgm:spPr/>
      <dgm:t>
        <a:bodyPr/>
        <a:lstStyle/>
        <a:p>
          <a:endParaRPr lang="en-US"/>
        </a:p>
      </dgm:t>
    </dgm:pt>
    <dgm:pt modelId="{5414C3B6-EE9E-4EB5-BBFF-42E23850BC3D}">
      <dgm:prSet/>
      <dgm:spPr/>
      <dgm:t>
        <a:bodyPr/>
        <a:lstStyle/>
        <a:p>
          <a:r>
            <a:rPr lang="en-US" b="1" dirty="0"/>
            <a:t>pasos</a:t>
          </a:r>
          <a:endParaRPr lang="en-US" dirty="0"/>
        </a:p>
      </dgm:t>
    </dgm:pt>
    <dgm:pt modelId="{1DAFCF13-CF72-4F5C-9DD4-654BE4156BB7}" type="parTrans" cxnId="{8DD7DBCB-9DBA-4BDD-ABC0-B15B1230E2C9}">
      <dgm:prSet/>
      <dgm:spPr/>
      <dgm:t>
        <a:bodyPr/>
        <a:lstStyle/>
        <a:p>
          <a:endParaRPr lang="en-US"/>
        </a:p>
      </dgm:t>
    </dgm:pt>
    <dgm:pt modelId="{94EA44B1-231B-4E2C-8A7E-1AAFA85FA3EA}" type="sibTrans" cxnId="{8DD7DBCB-9DBA-4BDD-ABC0-B15B1230E2C9}">
      <dgm:prSet/>
      <dgm:spPr/>
      <dgm:t>
        <a:bodyPr/>
        <a:lstStyle/>
        <a:p>
          <a:endParaRPr lang="en-US"/>
        </a:p>
      </dgm:t>
    </dgm:pt>
    <dgm:pt modelId="{57F9FDFB-1EF4-4BE9-83DD-42BED809FC62}" type="pres">
      <dgm:prSet presAssocID="{7F206F83-6AC5-4363-8617-BB3F415544A1}" presName="Name0" presStyleCnt="0">
        <dgm:presLayoutVars>
          <dgm:dir/>
          <dgm:animLvl val="lvl"/>
          <dgm:resizeHandles val="exact"/>
        </dgm:presLayoutVars>
      </dgm:prSet>
      <dgm:spPr/>
    </dgm:pt>
    <dgm:pt modelId="{2F8B9CF4-3FF3-4A00-946F-BEB2A053AFBC}" type="pres">
      <dgm:prSet presAssocID="{BBCA7352-CFB7-4290-8AA2-36937B2CB06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61BA38D-FFE9-418C-ADD7-F77BFE96A25E}" type="pres">
      <dgm:prSet presAssocID="{DA9A8E0D-3003-47C4-8588-CF6F3A94D49B}" presName="parTxOnlySpace" presStyleCnt="0"/>
      <dgm:spPr/>
    </dgm:pt>
    <dgm:pt modelId="{FE0641C3-4597-4B3A-858C-B8538CA46F96}" type="pres">
      <dgm:prSet presAssocID="{248414A3-A67D-4A0D-A9B3-6928F0C4D24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1C96B9C-8F09-4D39-BC45-D993384839AD}" type="pres">
      <dgm:prSet presAssocID="{0DBC7FA8-D3E3-484C-A8FB-435BDCE8D463}" presName="parTxOnlySpace" presStyleCnt="0"/>
      <dgm:spPr/>
    </dgm:pt>
    <dgm:pt modelId="{EC5676A0-70A4-46CC-973E-54C1CAFC42BF}" type="pres">
      <dgm:prSet presAssocID="{6DB7A271-E0EE-44A5-B35D-3AF56F7830C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F6D9DDB-05C5-4291-9453-E0CBF43B74B3}" type="pres">
      <dgm:prSet presAssocID="{01933264-0920-43D5-8F3A-77F4DD6EB5F8}" presName="parTxOnlySpace" presStyleCnt="0"/>
      <dgm:spPr/>
    </dgm:pt>
    <dgm:pt modelId="{1308676F-C2A3-4E12-A592-EF87CA5B83EB}" type="pres">
      <dgm:prSet presAssocID="{57036239-4994-4FB8-9A09-BE7EC332298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FA1DE01-A14C-4902-A8EC-C8138D7A1059}" type="pres">
      <dgm:prSet presAssocID="{A301386F-7785-4B3D-9DF3-766DFA5EFDDC}" presName="parTxOnlySpace" presStyleCnt="0"/>
      <dgm:spPr/>
    </dgm:pt>
    <dgm:pt modelId="{A33E2C32-0597-44F9-B22B-9A34361ACE56}" type="pres">
      <dgm:prSet presAssocID="{EFA3CC3B-0403-4FEC-BF52-B72731A4888A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381CF6E-977B-44CE-9EB0-3BAA8E3D5BBF}" type="pres">
      <dgm:prSet presAssocID="{16372702-3C3B-44C8-89FB-9311D61E4F74}" presName="parTxOnlySpace" presStyleCnt="0"/>
      <dgm:spPr/>
    </dgm:pt>
    <dgm:pt modelId="{2AD25DA0-A5B5-4095-9BB0-A1E393D59AAF}" type="pres">
      <dgm:prSet presAssocID="{5414C3B6-EE9E-4EB5-BBFF-42E23850BC3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D01A008-A5B9-4FAE-B3B8-052910E66DB3}" type="presOf" srcId="{BBCA7352-CFB7-4290-8AA2-36937B2CB068}" destId="{2F8B9CF4-3FF3-4A00-946F-BEB2A053AFBC}" srcOrd="0" destOrd="0" presId="urn:microsoft.com/office/officeart/2005/8/layout/chevron1"/>
    <dgm:cxn modelId="{0EBAEA09-A927-4645-9283-4E6776BA5C97}" type="presOf" srcId="{6DB7A271-E0EE-44A5-B35D-3AF56F7830C6}" destId="{EC5676A0-70A4-46CC-973E-54C1CAFC42BF}" srcOrd="0" destOrd="0" presId="urn:microsoft.com/office/officeart/2005/8/layout/chevron1"/>
    <dgm:cxn modelId="{898E3E13-3511-446E-B21B-1CC6FDD31AC8}" srcId="{7F206F83-6AC5-4363-8617-BB3F415544A1}" destId="{57036239-4994-4FB8-9A09-BE7EC3322984}" srcOrd="3" destOrd="0" parTransId="{CE134BEB-1D61-4B1F-BB6D-E422F708966E}" sibTransId="{A301386F-7785-4B3D-9DF3-766DFA5EFDDC}"/>
    <dgm:cxn modelId="{21D6E717-E566-4B39-9AA0-8272C7AD4C28}" type="presOf" srcId="{EFA3CC3B-0403-4FEC-BF52-B72731A4888A}" destId="{A33E2C32-0597-44F9-B22B-9A34361ACE56}" srcOrd="0" destOrd="0" presId="urn:microsoft.com/office/officeart/2005/8/layout/chevron1"/>
    <dgm:cxn modelId="{ACBD9F1C-02C3-44CD-B34B-7A226846C3BB}" srcId="{7F206F83-6AC5-4363-8617-BB3F415544A1}" destId="{6DB7A271-E0EE-44A5-B35D-3AF56F7830C6}" srcOrd="2" destOrd="0" parTransId="{4DFA3BD0-130A-47BF-9E79-D2FF862E70B2}" sibTransId="{01933264-0920-43D5-8F3A-77F4DD6EB5F8}"/>
    <dgm:cxn modelId="{2B723F3A-34B3-4E5E-88E3-C6DFD66ED0A9}" srcId="{7F206F83-6AC5-4363-8617-BB3F415544A1}" destId="{248414A3-A67D-4A0D-A9B3-6928F0C4D24E}" srcOrd="1" destOrd="0" parTransId="{A2508FCB-09D9-4A1B-8826-B643861036F8}" sibTransId="{0DBC7FA8-D3E3-484C-A8FB-435BDCE8D463}"/>
    <dgm:cxn modelId="{C8EF775D-55D2-4199-A472-8E53DD802CAA}" type="presOf" srcId="{57036239-4994-4FB8-9A09-BE7EC3322984}" destId="{1308676F-C2A3-4E12-A592-EF87CA5B83EB}" srcOrd="0" destOrd="0" presId="urn:microsoft.com/office/officeart/2005/8/layout/chevron1"/>
    <dgm:cxn modelId="{F3C59968-60B4-4B83-AD36-4F02901F1DAA}" type="presOf" srcId="{248414A3-A67D-4A0D-A9B3-6928F0C4D24E}" destId="{FE0641C3-4597-4B3A-858C-B8538CA46F96}" srcOrd="0" destOrd="0" presId="urn:microsoft.com/office/officeart/2005/8/layout/chevron1"/>
    <dgm:cxn modelId="{DF358B50-C8CA-4242-B79E-3B46ACC521A8}" srcId="{7F206F83-6AC5-4363-8617-BB3F415544A1}" destId="{BBCA7352-CFB7-4290-8AA2-36937B2CB068}" srcOrd="0" destOrd="0" parTransId="{582A464D-43A9-4DFA-BF8D-9C22E5237728}" sibTransId="{DA9A8E0D-3003-47C4-8588-CF6F3A94D49B}"/>
    <dgm:cxn modelId="{9E99E38E-DF2D-4868-832C-5EBCB4FBE41E}" srcId="{7F206F83-6AC5-4363-8617-BB3F415544A1}" destId="{EFA3CC3B-0403-4FEC-BF52-B72731A4888A}" srcOrd="4" destOrd="0" parTransId="{13B5CBA8-F17F-499B-990C-123DF00780C1}" sibTransId="{16372702-3C3B-44C8-89FB-9311D61E4F74}"/>
    <dgm:cxn modelId="{ECB5A793-6349-49BD-8B7C-DCB654E6B7DF}" type="presOf" srcId="{7F206F83-6AC5-4363-8617-BB3F415544A1}" destId="{57F9FDFB-1EF4-4BE9-83DD-42BED809FC62}" srcOrd="0" destOrd="0" presId="urn:microsoft.com/office/officeart/2005/8/layout/chevron1"/>
    <dgm:cxn modelId="{8DD7DBCB-9DBA-4BDD-ABC0-B15B1230E2C9}" srcId="{7F206F83-6AC5-4363-8617-BB3F415544A1}" destId="{5414C3B6-EE9E-4EB5-BBFF-42E23850BC3D}" srcOrd="5" destOrd="0" parTransId="{1DAFCF13-CF72-4F5C-9DD4-654BE4156BB7}" sibTransId="{94EA44B1-231B-4E2C-8A7E-1AAFA85FA3EA}"/>
    <dgm:cxn modelId="{505735F6-C052-4F8E-972C-8F5485C3BDF6}" type="presOf" srcId="{5414C3B6-EE9E-4EB5-BBFF-42E23850BC3D}" destId="{2AD25DA0-A5B5-4095-9BB0-A1E393D59AAF}" srcOrd="0" destOrd="0" presId="urn:microsoft.com/office/officeart/2005/8/layout/chevron1"/>
    <dgm:cxn modelId="{000B81A1-E04A-4DAC-BC24-BBC194B0EE94}" type="presParOf" srcId="{57F9FDFB-1EF4-4BE9-83DD-42BED809FC62}" destId="{2F8B9CF4-3FF3-4A00-946F-BEB2A053AFBC}" srcOrd="0" destOrd="0" presId="urn:microsoft.com/office/officeart/2005/8/layout/chevron1"/>
    <dgm:cxn modelId="{E3C446ED-9378-4E3B-B8DE-0A1EA32051DB}" type="presParOf" srcId="{57F9FDFB-1EF4-4BE9-83DD-42BED809FC62}" destId="{D61BA38D-FFE9-418C-ADD7-F77BFE96A25E}" srcOrd="1" destOrd="0" presId="urn:microsoft.com/office/officeart/2005/8/layout/chevron1"/>
    <dgm:cxn modelId="{0DAB893C-8BB6-409A-AAFC-C4BA8E39C778}" type="presParOf" srcId="{57F9FDFB-1EF4-4BE9-83DD-42BED809FC62}" destId="{FE0641C3-4597-4B3A-858C-B8538CA46F96}" srcOrd="2" destOrd="0" presId="urn:microsoft.com/office/officeart/2005/8/layout/chevron1"/>
    <dgm:cxn modelId="{ACA6D59B-D161-45DB-9AFA-AC435154DEB3}" type="presParOf" srcId="{57F9FDFB-1EF4-4BE9-83DD-42BED809FC62}" destId="{41C96B9C-8F09-4D39-BC45-D993384839AD}" srcOrd="3" destOrd="0" presId="urn:microsoft.com/office/officeart/2005/8/layout/chevron1"/>
    <dgm:cxn modelId="{BAE1CA44-5328-45E1-94D0-57F6609B388F}" type="presParOf" srcId="{57F9FDFB-1EF4-4BE9-83DD-42BED809FC62}" destId="{EC5676A0-70A4-46CC-973E-54C1CAFC42BF}" srcOrd="4" destOrd="0" presId="urn:microsoft.com/office/officeart/2005/8/layout/chevron1"/>
    <dgm:cxn modelId="{C6CFCABC-8C1B-4E70-BE65-0AE99BF4FAA9}" type="presParOf" srcId="{57F9FDFB-1EF4-4BE9-83DD-42BED809FC62}" destId="{EF6D9DDB-05C5-4291-9453-E0CBF43B74B3}" srcOrd="5" destOrd="0" presId="urn:microsoft.com/office/officeart/2005/8/layout/chevron1"/>
    <dgm:cxn modelId="{7959A5EE-5601-46EA-AF70-F2EA5FC1CEC1}" type="presParOf" srcId="{57F9FDFB-1EF4-4BE9-83DD-42BED809FC62}" destId="{1308676F-C2A3-4E12-A592-EF87CA5B83EB}" srcOrd="6" destOrd="0" presId="urn:microsoft.com/office/officeart/2005/8/layout/chevron1"/>
    <dgm:cxn modelId="{26FDACF4-2DB9-4379-AD7C-1499B9A4A44B}" type="presParOf" srcId="{57F9FDFB-1EF4-4BE9-83DD-42BED809FC62}" destId="{CFA1DE01-A14C-4902-A8EC-C8138D7A1059}" srcOrd="7" destOrd="0" presId="urn:microsoft.com/office/officeart/2005/8/layout/chevron1"/>
    <dgm:cxn modelId="{271488F7-80DD-46F6-83D6-0E5A1AA936C4}" type="presParOf" srcId="{57F9FDFB-1EF4-4BE9-83DD-42BED809FC62}" destId="{A33E2C32-0597-44F9-B22B-9A34361ACE56}" srcOrd="8" destOrd="0" presId="urn:microsoft.com/office/officeart/2005/8/layout/chevron1"/>
    <dgm:cxn modelId="{5DAC6AA4-27EF-4ADC-8438-3FCE27A25379}" type="presParOf" srcId="{57F9FDFB-1EF4-4BE9-83DD-42BED809FC62}" destId="{2381CF6E-977B-44CE-9EB0-3BAA8E3D5BBF}" srcOrd="9" destOrd="0" presId="urn:microsoft.com/office/officeart/2005/8/layout/chevron1"/>
    <dgm:cxn modelId="{94A1FB4A-DE2C-47BD-AB99-C7E053AB1199}" type="presParOf" srcId="{57F9FDFB-1EF4-4BE9-83DD-42BED809FC62}" destId="{2AD25DA0-A5B5-4095-9BB0-A1E393D59AAF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E5311-5BCC-4F6F-9544-D830B59ABDC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161A7EC-79B6-4A6A-A14C-EFA3E5BC9EDF}">
      <dgm:prSet phldrT="[Texto]"/>
      <dgm:spPr/>
      <dgm:t>
        <a:bodyPr/>
        <a:lstStyle/>
        <a:p>
          <a:r>
            <a:rPr lang="en-US" dirty="0"/>
            <a:t>1200 </a:t>
          </a:r>
          <a:r>
            <a:rPr lang="en-US" dirty="0" err="1"/>
            <a:t>auditorias</a:t>
          </a:r>
          <a:r>
            <a:rPr lang="en-US" dirty="0"/>
            <a:t> (30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asesor</a:t>
          </a:r>
          <a:r>
            <a:rPr lang="en-US" dirty="0"/>
            <a:t>)</a:t>
          </a:r>
        </a:p>
      </dgm:t>
    </dgm:pt>
    <dgm:pt modelId="{34A0C705-9A2B-4F50-B76D-46C048859F3F}" type="parTrans" cxnId="{61120B0C-F852-4235-8553-536CA0A3C65D}">
      <dgm:prSet/>
      <dgm:spPr/>
      <dgm:t>
        <a:bodyPr/>
        <a:lstStyle/>
        <a:p>
          <a:endParaRPr lang="en-US"/>
        </a:p>
      </dgm:t>
    </dgm:pt>
    <dgm:pt modelId="{1460E902-EF06-491F-8F98-4E367008A5FE}" type="sibTrans" cxnId="{61120B0C-F852-4235-8553-536CA0A3C65D}">
      <dgm:prSet/>
      <dgm:spPr/>
      <dgm:t>
        <a:bodyPr/>
        <a:lstStyle/>
        <a:p>
          <a:endParaRPr lang="en-US"/>
        </a:p>
      </dgm:t>
    </dgm:pt>
    <dgm:pt modelId="{C9B35AFA-023D-41CB-8B8D-C9FE13C022BE}">
      <dgm:prSet phldrT="[Texto]"/>
      <dgm:spPr/>
      <dgm:t>
        <a:bodyPr/>
        <a:lstStyle/>
        <a:p>
          <a:r>
            <a:rPr lang="en-US" dirty="0"/>
            <a:t>372 </a:t>
          </a:r>
          <a:r>
            <a:rPr lang="en-US" dirty="0" err="1"/>
            <a:t>auditorias</a:t>
          </a:r>
          <a:r>
            <a:rPr lang="en-US" dirty="0"/>
            <a:t> de </a:t>
          </a:r>
          <a:r>
            <a:rPr lang="en-US" dirty="0" err="1"/>
            <a:t>manera</a:t>
          </a:r>
          <a:r>
            <a:rPr lang="en-US" dirty="0"/>
            <a:t> </a:t>
          </a:r>
          <a:r>
            <a:rPr lang="en-US" dirty="0" err="1"/>
            <a:t>aleatoria</a:t>
          </a:r>
          <a:r>
            <a:rPr lang="en-US" dirty="0"/>
            <a:t> para </a:t>
          </a:r>
          <a:r>
            <a:rPr lang="en-US" dirty="0" err="1"/>
            <a:t>todos</a:t>
          </a:r>
          <a:r>
            <a:rPr lang="en-US" dirty="0"/>
            <a:t>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asesores</a:t>
          </a:r>
          <a:r>
            <a:rPr lang="en-US" dirty="0"/>
            <a:t> de </a:t>
          </a:r>
          <a:r>
            <a:rPr lang="en-US" dirty="0" err="1"/>
            <a:t>operacion</a:t>
          </a:r>
          <a:endParaRPr lang="en-US" dirty="0"/>
        </a:p>
      </dgm:t>
    </dgm:pt>
    <dgm:pt modelId="{CC9119E0-303B-4679-A28F-7EE4F3A8CDDF}" type="parTrans" cxnId="{DCEB5EA3-9A67-48AB-AFBB-71935AC3E030}">
      <dgm:prSet/>
      <dgm:spPr/>
      <dgm:t>
        <a:bodyPr/>
        <a:lstStyle/>
        <a:p>
          <a:endParaRPr lang="en-US"/>
        </a:p>
      </dgm:t>
    </dgm:pt>
    <dgm:pt modelId="{03263205-0F82-4F42-A898-63653A369E5A}" type="sibTrans" cxnId="{DCEB5EA3-9A67-48AB-AFBB-71935AC3E030}">
      <dgm:prSet/>
      <dgm:spPr/>
      <dgm:t>
        <a:bodyPr/>
        <a:lstStyle/>
        <a:p>
          <a:endParaRPr lang="en-US"/>
        </a:p>
      </dgm:t>
    </dgm:pt>
    <dgm:pt modelId="{BAD1E1DA-FFCE-4AAA-B605-6DA1BF1FAD21}">
      <dgm:prSet phldrT="[Texto]"/>
      <dgm:spPr/>
      <dgm:t>
        <a:bodyPr/>
        <a:lstStyle/>
        <a:p>
          <a:r>
            <a:rPr lang="en-US" dirty="0"/>
            <a:t>356 </a:t>
          </a:r>
          <a:r>
            <a:rPr lang="en-US" dirty="0" err="1"/>
            <a:t>auditorias</a:t>
          </a:r>
          <a:r>
            <a:rPr lang="en-US" dirty="0"/>
            <a:t> para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asesores</a:t>
          </a:r>
          <a:r>
            <a:rPr lang="en-US" dirty="0"/>
            <a:t> de </a:t>
          </a:r>
          <a:r>
            <a:rPr lang="en-US" dirty="0" err="1"/>
            <a:t>incorporacion</a:t>
          </a:r>
          <a:endParaRPr lang="en-US" dirty="0"/>
        </a:p>
      </dgm:t>
    </dgm:pt>
    <dgm:pt modelId="{7D1DC1B9-03AE-49F9-A951-217A7CB18294}" type="parTrans" cxnId="{701FA853-981A-4FF7-934A-F769FEC90FA5}">
      <dgm:prSet/>
      <dgm:spPr/>
      <dgm:t>
        <a:bodyPr/>
        <a:lstStyle/>
        <a:p>
          <a:endParaRPr lang="en-US"/>
        </a:p>
      </dgm:t>
    </dgm:pt>
    <dgm:pt modelId="{FD9FD4C9-8180-4FDC-9481-62F08AD820EE}" type="sibTrans" cxnId="{701FA853-981A-4FF7-934A-F769FEC90FA5}">
      <dgm:prSet/>
      <dgm:spPr/>
      <dgm:t>
        <a:bodyPr/>
        <a:lstStyle/>
        <a:p>
          <a:endParaRPr lang="en-US"/>
        </a:p>
      </dgm:t>
    </dgm:pt>
    <dgm:pt modelId="{9FC440C5-0A4D-478C-A7BC-BC516FF3C306}">
      <dgm:prSet/>
      <dgm:spPr/>
      <dgm:t>
        <a:bodyPr/>
        <a:lstStyle/>
        <a:p>
          <a:r>
            <a:rPr lang="en-US" dirty="0"/>
            <a:t>400 </a:t>
          </a:r>
          <a:r>
            <a:rPr lang="en-US" dirty="0" err="1"/>
            <a:t>auditorias</a:t>
          </a:r>
          <a:r>
            <a:rPr lang="en-US" dirty="0"/>
            <a:t> (10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asesor</a:t>
          </a:r>
          <a:r>
            <a:rPr lang="en-US" dirty="0"/>
            <a:t>)</a:t>
          </a:r>
        </a:p>
      </dgm:t>
    </dgm:pt>
    <dgm:pt modelId="{5E47169C-054E-497D-874C-DD1A605DBDA7}" type="parTrans" cxnId="{D253E3DE-5695-45B7-BF8C-63C544EAC7E7}">
      <dgm:prSet/>
      <dgm:spPr/>
      <dgm:t>
        <a:bodyPr/>
        <a:lstStyle/>
        <a:p>
          <a:endParaRPr lang="en-US"/>
        </a:p>
      </dgm:t>
    </dgm:pt>
    <dgm:pt modelId="{4F708696-FF41-452D-A15B-8D2B294208D1}" type="sibTrans" cxnId="{D253E3DE-5695-45B7-BF8C-63C544EAC7E7}">
      <dgm:prSet/>
      <dgm:spPr/>
      <dgm:t>
        <a:bodyPr/>
        <a:lstStyle/>
        <a:p>
          <a:endParaRPr lang="en-US"/>
        </a:p>
      </dgm:t>
    </dgm:pt>
    <dgm:pt modelId="{04B30FAB-CEB5-45A4-AB34-A41F00DF8A12}">
      <dgm:prSet/>
      <dgm:spPr/>
      <dgm:t>
        <a:bodyPr/>
        <a:lstStyle/>
        <a:p>
          <a:r>
            <a:rPr lang="en-US" dirty="0"/>
            <a:t>1200 </a:t>
          </a:r>
          <a:r>
            <a:rPr lang="en-US" dirty="0" err="1"/>
            <a:t>auditorias</a:t>
          </a:r>
          <a:r>
            <a:rPr lang="en-US" dirty="0"/>
            <a:t> de forma </a:t>
          </a:r>
          <a:r>
            <a:rPr lang="en-US" dirty="0" err="1"/>
            <a:t>automatizada</a:t>
          </a:r>
          <a:r>
            <a:rPr lang="en-US" dirty="0"/>
            <a:t> (whisper: speech to text – Chat GPT version </a:t>
          </a:r>
          <a:r>
            <a:rPr lang="en-US" dirty="0" err="1"/>
            <a:t>gratuita</a:t>
          </a:r>
          <a:r>
            <a:rPr lang="en-US" dirty="0"/>
            <a:t>: </a:t>
          </a:r>
          <a:r>
            <a:rPr lang="en-US" dirty="0" err="1"/>
            <a:t>analisis</a:t>
          </a:r>
          <a:r>
            <a:rPr lang="en-US" dirty="0"/>
            <a:t>)</a:t>
          </a:r>
        </a:p>
      </dgm:t>
    </dgm:pt>
    <dgm:pt modelId="{6CAE80F8-B625-4EAF-9588-58D9B7CF069E}" type="parTrans" cxnId="{95965F13-E119-4C0A-A2A7-53132948C630}">
      <dgm:prSet/>
      <dgm:spPr/>
      <dgm:t>
        <a:bodyPr/>
        <a:lstStyle/>
        <a:p>
          <a:endParaRPr lang="en-US"/>
        </a:p>
      </dgm:t>
    </dgm:pt>
    <dgm:pt modelId="{C408EFCA-8610-485B-ABB6-13D2C046C874}" type="sibTrans" cxnId="{95965F13-E119-4C0A-A2A7-53132948C630}">
      <dgm:prSet/>
      <dgm:spPr/>
      <dgm:t>
        <a:bodyPr/>
        <a:lstStyle/>
        <a:p>
          <a:endParaRPr lang="en-US"/>
        </a:p>
      </dgm:t>
    </dgm:pt>
    <dgm:pt modelId="{C07F7B00-A103-409F-A3E6-F986AA00F1FC}" type="pres">
      <dgm:prSet presAssocID="{066E5311-5BCC-4F6F-9544-D830B59ABDCF}" presName="linearFlow" presStyleCnt="0">
        <dgm:presLayoutVars>
          <dgm:dir/>
          <dgm:resizeHandles val="exact"/>
        </dgm:presLayoutVars>
      </dgm:prSet>
      <dgm:spPr/>
    </dgm:pt>
    <dgm:pt modelId="{608BEB71-B095-43C1-BB09-6A4650E62ED0}" type="pres">
      <dgm:prSet presAssocID="{C161A7EC-79B6-4A6A-A14C-EFA3E5BC9EDF}" presName="composite" presStyleCnt="0"/>
      <dgm:spPr/>
    </dgm:pt>
    <dgm:pt modelId="{949927B5-34DC-479A-8232-DC077C1F1668}" type="pres">
      <dgm:prSet presAssocID="{C161A7EC-79B6-4A6A-A14C-EFA3E5BC9EDF}" presName="imgShp" presStyleLbl="fgImgPlace1" presStyleIdx="0" presStyleCnt="5"/>
      <dgm:spPr/>
    </dgm:pt>
    <dgm:pt modelId="{AE9210FE-2DF1-409B-B0ED-20E12526A6DC}" type="pres">
      <dgm:prSet presAssocID="{C161A7EC-79B6-4A6A-A14C-EFA3E5BC9EDF}" presName="txShp" presStyleLbl="node1" presStyleIdx="0" presStyleCnt="5">
        <dgm:presLayoutVars>
          <dgm:bulletEnabled val="1"/>
        </dgm:presLayoutVars>
      </dgm:prSet>
      <dgm:spPr/>
    </dgm:pt>
    <dgm:pt modelId="{D2AF7533-7666-4E2C-BAC2-C46F2505B6FC}" type="pres">
      <dgm:prSet presAssocID="{1460E902-EF06-491F-8F98-4E367008A5FE}" presName="spacing" presStyleCnt="0"/>
      <dgm:spPr/>
    </dgm:pt>
    <dgm:pt modelId="{ED8B49ED-B66E-4CFE-95C6-207BE6D23A59}" type="pres">
      <dgm:prSet presAssocID="{C9B35AFA-023D-41CB-8B8D-C9FE13C022BE}" presName="composite" presStyleCnt="0"/>
      <dgm:spPr/>
    </dgm:pt>
    <dgm:pt modelId="{70952BAF-CA8C-407E-BBA4-4757244DCCD2}" type="pres">
      <dgm:prSet presAssocID="{C9B35AFA-023D-41CB-8B8D-C9FE13C022BE}" presName="imgShp" presStyleLbl="fgImgPlace1" presStyleIdx="1" presStyleCnt="5"/>
      <dgm:spPr/>
    </dgm:pt>
    <dgm:pt modelId="{52DFD70B-61C5-4801-BB08-2567AC5036C0}" type="pres">
      <dgm:prSet presAssocID="{C9B35AFA-023D-41CB-8B8D-C9FE13C022BE}" presName="txShp" presStyleLbl="node1" presStyleIdx="1" presStyleCnt="5">
        <dgm:presLayoutVars>
          <dgm:bulletEnabled val="1"/>
        </dgm:presLayoutVars>
      </dgm:prSet>
      <dgm:spPr/>
    </dgm:pt>
    <dgm:pt modelId="{F769D20D-77ED-4F31-9AE0-7F2A87577BBA}" type="pres">
      <dgm:prSet presAssocID="{03263205-0F82-4F42-A898-63653A369E5A}" presName="spacing" presStyleCnt="0"/>
      <dgm:spPr/>
    </dgm:pt>
    <dgm:pt modelId="{448775E8-D53E-49AD-A76F-6266EAAE6B4E}" type="pres">
      <dgm:prSet presAssocID="{BAD1E1DA-FFCE-4AAA-B605-6DA1BF1FAD21}" presName="composite" presStyleCnt="0"/>
      <dgm:spPr/>
    </dgm:pt>
    <dgm:pt modelId="{0E5C6340-B28A-449E-8926-5ADBDB611424}" type="pres">
      <dgm:prSet presAssocID="{BAD1E1DA-FFCE-4AAA-B605-6DA1BF1FAD21}" presName="imgShp" presStyleLbl="fgImgPlace1" presStyleIdx="2" presStyleCnt="5"/>
      <dgm:spPr/>
    </dgm:pt>
    <dgm:pt modelId="{EBFB8780-D7D3-4580-BD3B-8ACF54B18EE8}" type="pres">
      <dgm:prSet presAssocID="{BAD1E1DA-FFCE-4AAA-B605-6DA1BF1FAD21}" presName="txShp" presStyleLbl="node1" presStyleIdx="2" presStyleCnt="5">
        <dgm:presLayoutVars>
          <dgm:bulletEnabled val="1"/>
        </dgm:presLayoutVars>
      </dgm:prSet>
      <dgm:spPr/>
    </dgm:pt>
    <dgm:pt modelId="{7340A101-7B1A-46B6-AB08-15430A09AF61}" type="pres">
      <dgm:prSet presAssocID="{FD9FD4C9-8180-4FDC-9481-62F08AD820EE}" presName="spacing" presStyleCnt="0"/>
      <dgm:spPr/>
    </dgm:pt>
    <dgm:pt modelId="{B6C77DF6-D487-461B-94C2-67EBD007762B}" type="pres">
      <dgm:prSet presAssocID="{9FC440C5-0A4D-478C-A7BC-BC516FF3C306}" presName="composite" presStyleCnt="0"/>
      <dgm:spPr/>
    </dgm:pt>
    <dgm:pt modelId="{264DC51F-E182-4938-BE70-FF1DF687CC5B}" type="pres">
      <dgm:prSet presAssocID="{9FC440C5-0A4D-478C-A7BC-BC516FF3C306}" presName="imgShp" presStyleLbl="fgImgPlace1" presStyleIdx="3" presStyleCnt="5"/>
      <dgm:spPr/>
    </dgm:pt>
    <dgm:pt modelId="{F545F7F2-5E58-45D7-A68D-9B4EC753D5FB}" type="pres">
      <dgm:prSet presAssocID="{9FC440C5-0A4D-478C-A7BC-BC516FF3C306}" presName="txShp" presStyleLbl="node1" presStyleIdx="3" presStyleCnt="5">
        <dgm:presLayoutVars>
          <dgm:bulletEnabled val="1"/>
        </dgm:presLayoutVars>
      </dgm:prSet>
      <dgm:spPr/>
    </dgm:pt>
    <dgm:pt modelId="{B9C3EDB5-A006-466A-ACE7-9953535D4BF8}" type="pres">
      <dgm:prSet presAssocID="{4F708696-FF41-452D-A15B-8D2B294208D1}" presName="spacing" presStyleCnt="0"/>
      <dgm:spPr/>
    </dgm:pt>
    <dgm:pt modelId="{5DDE17EF-0768-4BD9-B430-3875FE0E94BA}" type="pres">
      <dgm:prSet presAssocID="{04B30FAB-CEB5-45A4-AB34-A41F00DF8A12}" presName="composite" presStyleCnt="0"/>
      <dgm:spPr/>
    </dgm:pt>
    <dgm:pt modelId="{0AD46D39-2CED-4AD3-B901-B2A67D805303}" type="pres">
      <dgm:prSet presAssocID="{04B30FAB-CEB5-45A4-AB34-A41F00DF8A12}" presName="imgShp" presStyleLbl="fgImgPlace1" presStyleIdx="4" presStyleCnt="5"/>
      <dgm:spPr/>
    </dgm:pt>
    <dgm:pt modelId="{B3F2D935-21E6-4D1F-8322-C836EAD89BF2}" type="pres">
      <dgm:prSet presAssocID="{04B30FAB-CEB5-45A4-AB34-A41F00DF8A12}" presName="txShp" presStyleLbl="node1" presStyleIdx="4" presStyleCnt="5">
        <dgm:presLayoutVars>
          <dgm:bulletEnabled val="1"/>
        </dgm:presLayoutVars>
      </dgm:prSet>
      <dgm:spPr/>
    </dgm:pt>
  </dgm:ptLst>
  <dgm:cxnLst>
    <dgm:cxn modelId="{61120B0C-F852-4235-8553-536CA0A3C65D}" srcId="{066E5311-5BCC-4F6F-9544-D830B59ABDCF}" destId="{C161A7EC-79B6-4A6A-A14C-EFA3E5BC9EDF}" srcOrd="0" destOrd="0" parTransId="{34A0C705-9A2B-4F50-B76D-46C048859F3F}" sibTransId="{1460E902-EF06-491F-8F98-4E367008A5FE}"/>
    <dgm:cxn modelId="{95965F13-E119-4C0A-A2A7-53132948C630}" srcId="{066E5311-5BCC-4F6F-9544-D830B59ABDCF}" destId="{04B30FAB-CEB5-45A4-AB34-A41F00DF8A12}" srcOrd="4" destOrd="0" parTransId="{6CAE80F8-B625-4EAF-9588-58D9B7CF069E}" sibTransId="{C408EFCA-8610-485B-ABB6-13D2C046C874}"/>
    <dgm:cxn modelId="{A3AA1038-E961-4FD5-88BA-381A4AFE03A1}" type="presOf" srcId="{C9B35AFA-023D-41CB-8B8D-C9FE13C022BE}" destId="{52DFD70B-61C5-4801-BB08-2567AC5036C0}" srcOrd="0" destOrd="0" presId="urn:microsoft.com/office/officeart/2005/8/layout/vList3"/>
    <dgm:cxn modelId="{701FA853-981A-4FF7-934A-F769FEC90FA5}" srcId="{066E5311-5BCC-4F6F-9544-D830B59ABDCF}" destId="{BAD1E1DA-FFCE-4AAA-B605-6DA1BF1FAD21}" srcOrd="2" destOrd="0" parTransId="{7D1DC1B9-03AE-49F9-A951-217A7CB18294}" sibTransId="{FD9FD4C9-8180-4FDC-9481-62F08AD820EE}"/>
    <dgm:cxn modelId="{72139C9D-907E-4F5C-B5D9-C3D7AFC43E56}" type="presOf" srcId="{C161A7EC-79B6-4A6A-A14C-EFA3E5BC9EDF}" destId="{AE9210FE-2DF1-409B-B0ED-20E12526A6DC}" srcOrd="0" destOrd="0" presId="urn:microsoft.com/office/officeart/2005/8/layout/vList3"/>
    <dgm:cxn modelId="{DCEB5EA3-9A67-48AB-AFBB-71935AC3E030}" srcId="{066E5311-5BCC-4F6F-9544-D830B59ABDCF}" destId="{C9B35AFA-023D-41CB-8B8D-C9FE13C022BE}" srcOrd="1" destOrd="0" parTransId="{CC9119E0-303B-4679-A28F-7EE4F3A8CDDF}" sibTransId="{03263205-0F82-4F42-A898-63653A369E5A}"/>
    <dgm:cxn modelId="{16EA65BC-2CF4-47BE-90E5-F0C3385CA273}" type="presOf" srcId="{04B30FAB-CEB5-45A4-AB34-A41F00DF8A12}" destId="{B3F2D935-21E6-4D1F-8322-C836EAD89BF2}" srcOrd="0" destOrd="0" presId="urn:microsoft.com/office/officeart/2005/8/layout/vList3"/>
    <dgm:cxn modelId="{254310BF-FDE3-404E-85B6-380F1454F44E}" type="presOf" srcId="{9FC440C5-0A4D-478C-A7BC-BC516FF3C306}" destId="{F545F7F2-5E58-45D7-A68D-9B4EC753D5FB}" srcOrd="0" destOrd="0" presId="urn:microsoft.com/office/officeart/2005/8/layout/vList3"/>
    <dgm:cxn modelId="{D253E3DE-5695-45B7-BF8C-63C544EAC7E7}" srcId="{066E5311-5BCC-4F6F-9544-D830B59ABDCF}" destId="{9FC440C5-0A4D-478C-A7BC-BC516FF3C306}" srcOrd="3" destOrd="0" parTransId="{5E47169C-054E-497D-874C-DD1A605DBDA7}" sibTransId="{4F708696-FF41-452D-A15B-8D2B294208D1}"/>
    <dgm:cxn modelId="{C4ECB4EC-376C-4E05-B78D-ECD4E483D1B4}" type="presOf" srcId="{BAD1E1DA-FFCE-4AAA-B605-6DA1BF1FAD21}" destId="{EBFB8780-D7D3-4580-BD3B-8ACF54B18EE8}" srcOrd="0" destOrd="0" presId="urn:microsoft.com/office/officeart/2005/8/layout/vList3"/>
    <dgm:cxn modelId="{78FB6AFF-89E4-4BCD-A3F9-A2763BA2C792}" type="presOf" srcId="{066E5311-5BCC-4F6F-9544-D830B59ABDCF}" destId="{C07F7B00-A103-409F-A3E6-F986AA00F1FC}" srcOrd="0" destOrd="0" presId="urn:microsoft.com/office/officeart/2005/8/layout/vList3"/>
    <dgm:cxn modelId="{824CC7C6-D3D0-484E-A77B-886CE87D52DA}" type="presParOf" srcId="{C07F7B00-A103-409F-A3E6-F986AA00F1FC}" destId="{608BEB71-B095-43C1-BB09-6A4650E62ED0}" srcOrd="0" destOrd="0" presId="urn:microsoft.com/office/officeart/2005/8/layout/vList3"/>
    <dgm:cxn modelId="{DACEEBCC-1137-42B3-ADB1-5AD7DE449930}" type="presParOf" srcId="{608BEB71-B095-43C1-BB09-6A4650E62ED0}" destId="{949927B5-34DC-479A-8232-DC077C1F1668}" srcOrd="0" destOrd="0" presId="urn:microsoft.com/office/officeart/2005/8/layout/vList3"/>
    <dgm:cxn modelId="{36D1470D-019B-4C05-903E-B1783DEB7E3A}" type="presParOf" srcId="{608BEB71-B095-43C1-BB09-6A4650E62ED0}" destId="{AE9210FE-2DF1-409B-B0ED-20E12526A6DC}" srcOrd="1" destOrd="0" presId="urn:microsoft.com/office/officeart/2005/8/layout/vList3"/>
    <dgm:cxn modelId="{3CA75F58-0D76-4F5A-B473-533045CF5870}" type="presParOf" srcId="{C07F7B00-A103-409F-A3E6-F986AA00F1FC}" destId="{D2AF7533-7666-4E2C-BAC2-C46F2505B6FC}" srcOrd="1" destOrd="0" presId="urn:microsoft.com/office/officeart/2005/8/layout/vList3"/>
    <dgm:cxn modelId="{0F5DD16D-755B-4868-8B20-71EC2B96E004}" type="presParOf" srcId="{C07F7B00-A103-409F-A3E6-F986AA00F1FC}" destId="{ED8B49ED-B66E-4CFE-95C6-207BE6D23A59}" srcOrd="2" destOrd="0" presId="urn:microsoft.com/office/officeart/2005/8/layout/vList3"/>
    <dgm:cxn modelId="{336E0B55-040E-4D51-B600-F3B5096E810C}" type="presParOf" srcId="{ED8B49ED-B66E-4CFE-95C6-207BE6D23A59}" destId="{70952BAF-CA8C-407E-BBA4-4757244DCCD2}" srcOrd="0" destOrd="0" presId="urn:microsoft.com/office/officeart/2005/8/layout/vList3"/>
    <dgm:cxn modelId="{B8372497-72E9-42B5-9AB0-C287A8CC7B91}" type="presParOf" srcId="{ED8B49ED-B66E-4CFE-95C6-207BE6D23A59}" destId="{52DFD70B-61C5-4801-BB08-2567AC5036C0}" srcOrd="1" destOrd="0" presId="urn:microsoft.com/office/officeart/2005/8/layout/vList3"/>
    <dgm:cxn modelId="{6EE3CA45-151D-4E67-BF67-1044BD1BD54C}" type="presParOf" srcId="{C07F7B00-A103-409F-A3E6-F986AA00F1FC}" destId="{F769D20D-77ED-4F31-9AE0-7F2A87577BBA}" srcOrd="3" destOrd="0" presId="urn:microsoft.com/office/officeart/2005/8/layout/vList3"/>
    <dgm:cxn modelId="{E74308FE-8BB4-48C5-A81C-FA9FC8C2748C}" type="presParOf" srcId="{C07F7B00-A103-409F-A3E6-F986AA00F1FC}" destId="{448775E8-D53E-49AD-A76F-6266EAAE6B4E}" srcOrd="4" destOrd="0" presId="urn:microsoft.com/office/officeart/2005/8/layout/vList3"/>
    <dgm:cxn modelId="{431D2233-B0DB-4EB9-99E9-8B9194337FBC}" type="presParOf" srcId="{448775E8-D53E-49AD-A76F-6266EAAE6B4E}" destId="{0E5C6340-B28A-449E-8926-5ADBDB611424}" srcOrd="0" destOrd="0" presId="urn:microsoft.com/office/officeart/2005/8/layout/vList3"/>
    <dgm:cxn modelId="{ED15BBA9-35CA-423D-9A07-45C3B16E7878}" type="presParOf" srcId="{448775E8-D53E-49AD-A76F-6266EAAE6B4E}" destId="{EBFB8780-D7D3-4580-BD3B-8ACF54B18EE8}" srcOrd="1" destOrd="0" presId="urn:microsoft.com/office/officeart/2005/8/layout/vList3"/>
    <dgm:cxn modelId="{714546B2-EE9C-44F2-8C7D-3E61BCED9FAD}" type="presParOf" srcId="{C07F7B00-A103-409F-A3E6-F986AA00F1FC}" destId="{7340A101-7B1A-46B6-AB08-15430A09AF61}" srcOrd="5" destOrd="0" presId="urn:microsoft.com/office/officeart/2005/8/layout/vList3"/>
    <dgm:cxn modelId="{0FFA32B6-0DD5-49E7-AE13-2B273A7C897D}" type="presParOf" srcId="{C07F7B00-A103-409F-A3E6-F986AA00F1FC}" destId="{B6C77DF6-D487-461B-94C2-67EBD007762B}" srcOrd="6" destOrd="0" presId="urn:microsoft.com/office/officeart/2005/8/layout/vList3"/>
    <dgm:cxn modelId="{9C44CC91-8D34-497D-BE1A-F434B4F4CB1D}" type="presParOf" srcId="{B6C77DF6-D487-461B-94C2-67EBD007762B}" destId="{264DC51F-E182-4938-BE70-FF1DF687CC5B}" srcOrd="0" destOrd="0" presId="urn:microsoft.com/office/officeart/2005/8/layout/vList3"/>
    <dgm:cxn modelId="{7FB9B643-84A1-4CE5-8338-DBB6208BABB2}" type="presParOf" srcId="{B6C77DF6-D487-461B-94C2-67EBD007762B}" destId="{F545F7F2-5E58-45D7-A68D-9B4EC753D5FB}" srcOrd="1" destOrd="0" presId="urn:microsoft.com/office/officeart/2005/8/layout/vList3"/>
    <dgm:cxn modelId="{A640697E-0395-4F9C-93A8-E5CDF9D3830F}" type="presParOf" srcId="{C07F7B00-A103-409F-A3E6-F986AA00F1FC}" destId="{B9C3EDB5-A006-466A-ACE7-9953535D4BF8}" srcOrd="7" destOrd="0" presId="urn:microsoft.com/office/officeart/2005/8/layout/vList3"/>
    <dgm:cxn modelId="{4939514F-E359-4AD2-BCA9-02C71F53F673}" type="presParOf" srcId="{C07F7B00-A103-409F-A3E6-F986AA00F1FC}" destId="{5DDE17EF-0768-4BD9-B430-3875FE0E94BA}" srcOrd="8" destOrd="0" presId="urn:microsoft.com/office/officeart/2005/8/layout/vList3"/>
    <dgm:cxn modelId="{A50C670A-092C-49C6-9767-5701FB108C2F}" type="presParOf" srcId="{5DDE17EF-0768-4BD9-B430-3875FE0E94BA}" destId="{0AD46D39-2CED-4AD3-B901-B2A67D805303}" srcOrd="0" destOrd="0" presId="urn:microsoft.com/office/officeart/2005/8/layout/vList3"/>
    <dgm:cxn modelId="{B4E0AB7E-B522-4445-8010-76BEB83B268A}" type="presParOf" srcId="{5DDE17EF-0768-4BD9-B430-3875FE0E94BA}" destId="{B3F2D935-21E6-4D1F-8322-C836EAD89BF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B9CF4-3FF3-4A00-946F-BEB2A053AFBC}">
      <dsp:nvSpPr>
        <dsp:cNvPr id="0" name=""/>
        <dsp:cNvSpPr/>
      </dsp:nvSpPr>
      <dsp:spPr>
        <a:xfrm>
          <a:off x="4171" y="1986251"/>
          <a:ext cx="1551723" cy="620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pasos</a:t>
          </a:r>
        </a:p>
      </dsp:txBody>
      <dsp:txXfrm>
        <a:off x="314516" y="1986251"/>
        <a:ext cx="931034" cy="620689"/>
      </dsp:txXfrm>
    </dsp:sp>
    <dsp:sp modelId="{FE0641C3-4597-4B3A-858C-B8538CA46F96}">
      <dsp:nvSpPr>
        <dsp:cNvPr id="0" name=""/>
        <dsp:cNvSpPr/>
      </dsp:nvSpPr>
      <dsp:spPr>
        <a:xfrm>
          <a:off x="1400722" y="1986251"/>
          <a:ext cx="1551723" cy="620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pasos</a:t>
          </a:r>
          <a:endParaRPr lang="en-US" sz="2300" kern="1200" dirty="0"/>
        </a:p>
      </dsp:txBody>
      <dsp:txXfrm>
        <a:off x="1711067" y="1986251"/>
        <a:ext cx="931034" cy="620689"/>
      </dsp:txXfrm>
    </dsp:sp>
    <dsp:sp modelId="{EC5676A0-70A4-46CC-973E-54C1CAFC42BF}">
      <dsp:nvSpPr>
        <dsp:cNvPr id="0" name=""/>
        <dsp:cNvSpPr/>
      </dsp:nvSpPr>
      <dsp:spPr>
        <a:xfrm>
          <a:off x="2797272" y="1986251"/>
          <a:ext cx="1551723" cy="620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pasos</a:t>
          </a:r>
          <a:endParaRPr lang="en-US" sz="2300" kern="1200" dirty="0"/>
        </a:p>
      </dsp:txBody>
      <dsp:txXfrm>
        <a:off x="3107617" y="1986251"/>
        <a:ext cx="931034" cy="620689"/>
      </dsp:txXfrm>
    </dsp:sp>
    <dsp:sp modelId="{1308676F-C2A3-4E12-A592-EF87CA5B83EB}">
      <dsp:nvSpPr>
        <dsp:cNvPr id="0" name=""/>
        <dsp:cNvSpPr/>
      </dsp:nvSpPr>
      <dsp:spPr>
        <a:xfrm>
          <a:off x="4193823" y="1986251"/>
          <a:ext cx="1551723" cy="620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pasos</a:t>
          </a:r>
          <a:endParaRPr lang="en-US" sz="2300" kern="1200" dirty="0"/>
        </a:p>
      </dsp:txBody>
      <dsp:txXfrm>
        <a:off x="4504168" y="1986251"/>
        <a:ext cx="931034" cy="620689"/>
      </dsp:txXfrm>
    </dsp:sp>
    <dsp:sp modelId="{A33E2C32-0597-44F9-B22B-9A34361ACE56}">
      <dsp:nvSpPr>
        <dsp:cNvPr id="0" name=""/>
        <dsp:cNvSpPr/>
      </dsp:nvSpPr>
      <dsp:spPr>
        <a:xfrm>
          <a:off x="5590374" y="1986251"/>
          <a:ext cx="1551723" cy="620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pasos</a:t>
          </a:r>
          <a:endParaRPr lang="en-US" sz="2300" kern="1200" dirty="0"/>
        </a:p>
      </dsp:txBody>
      <dsp:txXfrm>
        <a:off x="5900719" y="1986251"/>
        <a:ext cx="931034" cy="620689"/>
      </dsp:txXfrm>
    </dsp:sp>
    <dsp:sp modelId="{2AD25DA0-A5B5-4095-9BB0-A1E393D59AAF}">
      <dsp:nvSpPr>
        <dsp:cNvPr id="0" name=""/>
        <dsp:cNvSpPr/>
      </dsp:nvSpPr>
      <dsp:spPr>
        <a:xfrm>
          <a:off x="6986925" y="1986251"/>
          <a:ext cx="1551723" cy="620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pasos</a:t>
          </a:r>
          <a:endParaRPr lang="en-US" sz="2300" kern="1200" dirty="0"/>
        </a:p>
      </dsp:txBody>
      <dsp:txXfrm>
        <a:off x="7297270" y="1986251"/>
        <a:ext cx="931034" cy="620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0FE-2DF1-409B-B0ED-20E12526A6DC}">
      <dsp:nvSpPr>
        <dsp:cNvPr id="0" name=""/>
        <dsp:cNvSpPr/>
      </dsp:nvSpPr>
      <dsp:spPr>
        <a:xfrm rot="10800000">
          <a:off x="1878260" y="1459"/>
          <a:ext cx="6753734" cy="7085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4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1200 </a:t>
          </a:r>
          <a:r>
            <a:rPr lang="en-US" sz="1900" kern="1200" dirty="0" err="1"/>
            <a:t>auditorias</a:t>
          </a:r>
          <a:r>
            <a:rPr lang="en-US" sz="1900" kern="1200" dirty="0"/>
            <a:t> (30 </a:t>
          </a:r>
          <a:r>
            <a:rPr lang="en-US" sz="1900" kern="1200" dirty="0" err="1"/>
            <a:t>por</a:t>
          </a:r>
          <a:r>
            <a:rPr lang="en-US" sz="1900" kern="1200" dirty="0"/>
            <a:t> </a:t>
          </a:r>
          <a:r>
            <a:rPr lang="en-US" sz="1900" kern="1200" dirty="0" err="1"/>
            <a:t>asesor</a:t>
          </a:r>
          <a:r>
            <a:rPr lang="en-US" sz="1900" kern="1200" dirty="0"/>
            <a:t>)</a:t>
          </a:r>
        </a:p>
      </dsp:txBody>
      <dsp:txXfrm rot="10800000">
        <a:off x="2055391" y="1459"/>
        <a:ext cx="6576603" cy="708526"/>
      </dsp:txXfrm>
    </dsp:sp>
    <dsp:sp modelId="{949927B5-34DC-479A-8232-DC077C1F1668}">
      <dsp:nvSpPr>
        <dsp:cNvPr id="0" name=""/>
        <dsp:cNvSpPr/>
      </dsp:nvSpPr>
      <dsp:spPr>
        <a:xfrm>
          <a:off x="1523996" y="1459"/>
          <a:ext cx="708526" cy="7085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FD70B-61C5-4801-BB08-2567AC5036C0}">
      <dsp:nvSpPr>
        <dsp:cNvPr id="0" name=""/>
        <dsp:cNvSpPr/>
      </dsp:nvSpPr>
      <dsp:spPr>
        <a:xfrm rot="10800000">
          <a:off x="1878260" y="921487"/>
          <a:ext cx="6753734" cy="7085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4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372 </a:t>
          </a:r>
          <a:r>
            <a:rPr lang="en-US" sz="1900" kern="1200" dirty="0" err="1"/>
            <a:t>auditorias</a:t>
          </a:r>
          <a:r>
            <a:rPr lang="en-US" sz="1900" kern="1200" dirty="0"/>
            <a:t> de </a:t>
          </a:r>
          <a:r>
            <a:rPr lang="en-US" sz="1900" kern="1200" dirty="0" err="1"/>
            <a:t>manera</a:t>
          </a:r>
          <a:r>
            <a:rPr lang="en-US" sz="1900" kern="1200" dirty="0"/>
            <a:t> </a:t>
          </a:r>
          <a:r>
            <a:rPr lang="en-US" sz="1900" kern="1200" dirty="0" err="1"/>
            <a:t>aleatoria</a:t>
          </a:r>
          <a:r>
            <a:rPr lang="en-US" sz="1900" kern="1200" dirty="0"/>
            <a:t> para </a:t>
          </a:r>
          <a:r>
            <a:rPr lang="en-US" sz="1900" kern="1200" dirty="0" err="1"/>
            <a:t>todos</a:t>
          </a:r>
          <a:r>
            <a:rPr lang="en-US" sz="1900" kern="1200" dirty="0"/>
            <a:t> </a:t>
          </a:r>
          <a:r>
            <a:rPr lang="en-US" sz="1900" kern="1200" dirty="0" err="1"/>
            <a:t>los</a:t>
          </a:r>
          <a:r>
            <a:rPr lang="en-US" sz="1900" kern="1200" dirty="0"/>
            <a:t> </a:t>
          </a:r>
          <a:r>
            <a:rPr lang="en-US" sz="1900" kern="1200" dirty="0" err="1"/>
            <a:t>asesores</a:t>
          </a:r>
          <a:r>
            <a:rPr lang="en-US" sz="1900" kern="1200" dirty="0"/>
            <a:t> de </a:t>
          </a:r>
          <a:r>
            <a:rPr lang="en-US" sz="1900" kern="1200" dirty="0" err="1"/>
            <a:t>operacion</a:t>
          </a:r>
          <a:endParaRPr lang="en-US" sz="1900" kern="1200" dirty="0"/>
        </a:p>
      </dsp:txBody>
      <dsp:txXfrm rot="10800000">
        <a:off x="2055391" y="921487"/>
        <a:ext cx="6576603" cy="708526"/>
      </dsp:txXfrm>
    </dsp:sp>
    <dsp:sp modelId="{70952BAF-CA8C-407E-BBA4-4757244DCCD2}">
      <dsp:nvSpPr>
        <dsp:cNvPr id="0" name=""/>
        <dsp:cNvSpPr/>
      </dsp:nvSpPr>
      <dsp:spPr>
        <a:xfrm>
          <a:off x="1523996" y="921487"/>
          <a:ext cx="708526" cy="7085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B8780-D7D3-4580-BD3B-8ACF54B18EE8}">
      <dsp:nvSpPr>
        <dsp:cNvPr id="0" name=""/>
        <dsp:cNvSpPr/>
      </dsp:nvSpPr>
      <dsp:spPr>
        <a:xfrm rot="10800000">
          <a:off x="1878260" y="1841514"/>
          <a:ext cx="6753734" cy="7085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4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356 </a:t>
          </a:r>
          <a:r>
            <a:rPr lang="en-US" sz="1900" kern="1200" dirty="0" err="1"/>
            <a:t>auditorias</a:t>
          </a:r>
          <a:r>
            <a:rPr lang="en-US" sz="1900" kern="1200" dirty="0"/>
            <a:t> para </a:t>
          </a:r>
          <a:r>
            <a:rPr lang="en-US" sz="1900" kern="1200" dirty="0" err="1"/>
            <a:t>los</a:t>
          </a:r>
          <a:r>
            <a:rPr lang="en-US" sz="1900" kern="1200" dirty="0"/>
            <a:t> </a:t>
          </a:r>
          <a:r>
            <a:rPr lang="en-US" sz="1900" kern="1200" dirty="0" err="1"/>
            <a:t>asesores</a:t>
          </a:r>
          <a:r>
            <a:rPr lang="en-US" sz="1900" kern="1200" dirty="0"/>
            <a:t> de </a:t>
          </a:r>
          <a:r>
            <a:rPr lang="en-US" sz="1900" kern="1200" dirty="0" err="1"/>
            <a:t>incorporacion</a:t>
          </a:r>
          <a:endParaRPr lang="en-US" sz="1900" kern="1200" dirty="0"/>
        </a:p>
      </dsp:txBody>
      <dsp:txXfrm rot="10800000">
        <a:off x="2055391" y="1841514"/>
        <a:ext cx="6576603" cy="708526"/>
      </dsp:txXfrm>
    </dsp:sp>
    <dsp:sp modelId="{0E5C6340-B28A-449E-8926-5ADBDB611424}">
      <dsp:nvSpPr>
        <dsp:cNvPr id="0" name=""/>
        <dsp:cNvSpPr/>
      </dsp:nvSpPr>
      <dsp:spPr>
        <a:xfrm>
          <a:off x="1523996" y="1841514"/>
          <a:ext cx="708526" cy="7085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5F7F2-5E58-45D7-A68D-9B4EC753D5FB}">
      <dsp:nvSpPr>
        <dsp:cNvPr id="0" name=""/>
        <dsp:cNvSpPr/>
      </dsp:nvSpPr>
      <dsp:spPr>
        <a:xfrm rot="10800000">
          <a:off x="1878260" y="2761541"/>
          <a:ext cx="6753734" cy="7085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4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400 </a:t>
          </a:r>
          <a:r>
            <a:rPr lang="en-US" sz="1900" kern="1200" dirty="0" err="1"/>
            <a:t>auditorias</a:t>
          </a:r>
          <a:r>
            <a:rPr lang="en-US" sz="1900" kern="1200" dirty="0"/>
            <a:t> (10 </a:t>
          </a:r>
          <a:r>
            <a:rPr lang="en-US" sz="1900" kern="1200" dirty="0" err="1"/>
            <a:t>por</a:t>
          </a:r>
          <a:r>
            <a:rPr lang="en-US" sz="1900" kern="1200" dirty="0"/>
            <a:t> </a:t>
          </a:r>
          <a:r>
            <a:rPr lang="en-US" sz="1900" kern="1200" dirty="0" err="1"/>
            <a:t>asesor</a:t>
          </a:r>
          <a:r>
            <a:rPr lang="en-US" sz="1900" kern="1200" dirty="0"/>
            <a:t>)</a:t>
          </a:r>
        </a:p>
      </dsp:txBody>
      <dsp:txXfrm rot="10800000">
        <a:off x="2055391" y="2761541"/>
        <a:ext cx="6576603" cy="708526"/>
      </dsp:txXfrm>
    </dsp:sp>
    <dsp:sp modelId="{264DC51F-E182-4938-BE70-FF1DF687CC5B}">
      <dsp:nvSpPr>
        <dsp:cNvPr id="0" name=""/>
        <dsp:cNvSpPr/>
      </dsp:nvSpPr>
      <dsp:spPr>
        <a:xfrm>
          <a:off x="1523996" y="2761541"/>
          <a:ext cx="708526" cy="7085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2D935-21E6-4D1F-8322-C836EAD89BF2}">
      <dsp:nvSpPr>
        <dsp:cNvPr id="0" name=""/>
        <dsp:cNvSpPr/>
      </dsp:nvSpPr>
      <dsp:spPr>
        <a:xfrm rot="10800000">
          <a:off x="1878260" y="3681568"/>
          <a:ext cx="6753734" cy="7085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4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1200 </a:t>
          </a:r>
          <a:r>
            <a:rPr lang="en-US" sz="1900" kern="1200" dirty="0" err="1"/>
            <a:t>auditorias</a:t>
          </a:r>
          <a:r>
            <a:rPr lang="en-US" sz="1900" kern="1200" dirty="0"/>
            <a:t> de forma </a:t>
          </a:r>
          <a:r>
            <a:rPr lang="en-US" sz="1900" kern="1200" dirty="0" err="1"/>
            <a:t>automatizada</a:t>
          </a:r>
          <a:r>
            <a:rPr lang="en-US" sz="1900" kern="1200" dirty="0"/>
            <a:t> (whisper: speech to text – Chat GPT version </a:t>
          </a:r>
          <a:r>
            <a:rPr lang="en-US" sz="1900" kern="1200" dirty="0" err="1"/>
            <a:t>gratuita</a:t>
          </a:r>
          <a:r>
            <a:rPr lang="en-US" sz="1900" kern="1200" dirty="0"/>
            <a:t>: </a:t>
          </a:r>
          <a:r>
            <a:rPr lang="en-US" sz="1900" kern="1200" dirty="0" err="1"/>
            <a:t>analisis</a:t>
          </a:r>
          <a:r>
            <a:rPr lang="en-US" sz="1900" kern="1200" dirty="0"/>
            <a:t>)</a:t>
          </a:r>
        </a:p>
      </dsp:txBody>
      <dsp:txXfrm rot="10800000">
        <a:off x="2055391" y="3681568"/>
        <a:ext cx="6576603" cy="708526"/>
      </dsp:txXfrm>
    </dsp:sp>
    <dsp:sp modelId="{0AD46D39-2CED-4AD3-B901-B2A67D805303}">
      <dsp:nvSpPr>
        <dsp:cNvPr id="0" name=""/>
        <dsp:cNvSpPr/>
      </dsp:nvSpPr>
      <dsp:spPr>
        <a:xfrm>
          <a:off x="1523996" y="3681568"/>
          <a:ext cx="708526" cy="7085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26977-AD2F-5A64-C9C9-AAC09C8CE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507834-78D5-28C4-1FE9-766C80B13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4530D7-AF86-CF94-B908-D8582A52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0B8-298F-4106-81A4-346BA97278A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A65EF-5AC5-3C00-6420-CF810F29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981031-D55F-F957-FF4E-4B09890F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5616-7290-4E9F-8DB5-DA0CFCCA9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2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87CB5-FDC8-B79F-0940-429E1756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E10A2C-2311-92E1-01B1-AD8644606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D12CA5-59A1-AB6E-8D73-08B79B9D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0B8-298F-4106-81A4-346BA97278A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7CC64-13C6-BF1B-40A3-DF2BA711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C7072-D1C5-6FF9-A73A-DAC797F4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5616-7290-4E9F-8DB5-DA0CFCCA9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26D581-CAC2-C5A8-D7A9-0C7F81388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12F732-9463-F993-AC68-7511D5620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717AB9-56B4-5365-6797-248D91AF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0B8-298F-4106-81A4-346BA97278A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1E67AA-2914-E62D-4183-53C711D0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DB7D8E-0114-A44F-3536-CB884B32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5616-7290-4E9F-8DB5-DA0CFCCA9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5827D-1861-EF5A-4528-A0BDF774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AE857B-DC71-82C3-49E8-3D83301F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7D99F-6EB2-D6A8-4EAE-75DCFA30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0B8-298F-4106-81A4-346BA97278A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DC834C-4C6B-5ACD-85B6-ACBC6311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FA5BF6-33E7-52CF-45E7-8D5E24B7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5616-7290-4E9F-8DB5-DA0CFCCA9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9FC6A-5BD3-9DEE-076B-CD09497C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30071B-9081-A728-6CA1-BC40A9D51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4289C2-1A85-43D2-DB1E-F0C4BD7A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0B8-298F-4106-81A4-346BA97278A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6BDDA6-68D8-A2B3-7346-860D4744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176380-B6BF-1A45-5714-33A07076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5616-7290-4E9F-8DB5-DA0CFCCA9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5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BA999-4833-177E-F297-5EB72F13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1B570F-0E1B-B9C6-ED4B-276FBB3EA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132578-0F49-E33B-9EE0-4A7BA7E4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0AB286-1F63-1D22-4330-3BE39057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0B8-298F-4106-81A4-346BA97278A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750FDC-4CE0-522F-E8E2-1ED70772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CA2E52-3398-6628-FBF8-AB276E9D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5616-7290-4E9F-8DB5-DA0CFCCA9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B5394-C734-A1BB-1321-853BEC8D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77166-F7BA-4674-361B-11E397CA7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4BC40D-8041-1F86-2852-1AA23A38C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C7BB93-E0F2-4D55-2642-D0E0A84A4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BC720D-9DC3-2407-2668-AD27346A7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BA4A5D-741D-AAA4-84B7-C8F4A783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0B8-298F-4106-81A4-346BA97278A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1FBBEF-9C0D-E903-01D5-F13DA1F3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C746F1-E3BF-4815-1DE7-DC8E631A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5616-7290-4E9F-8DB5-DA0CFCCA9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9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48E4F-CD71-4186-325D-F1559C64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2C11E4-EB5C-D277-8E37-796C7D63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0B8-298F-4106-81A4-346BA97278A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7DA855-EF75-8B53-76B6-02132548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855934-90C8-BD8B-6D1A-3DDDC605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5616-7290-4E9F-8DB5-DA0CFCCA9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2CE34D-AA2D-C509-CCFD-F0248AD3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0B8-298F-4106-81A4-346BA97278A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7081F1-D839-3985-456C-D646A097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5B241E-BF8B-382F-E28E-8013C0AD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5616-7290-4E9F-8DB5-DA0CFCCA9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39DB0-4BDE-4A13-7124-7FCD5006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58731-4CB8-E5F7-A23E-794FB38A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0FB04A-F762-09BE-ACB3-47F1FD3B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62EB34-C108-1F37-FB61-D0FC173A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0B8-298F-4106-81A4-346BA97278A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3B73F-9A36-4BA2-EAE3-015A28B2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134B55-F5F9-EF2F-B739-148B7137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5616-7290-4E9F-8DB5-DA0CFCCA9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4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FF323-5B4D-A476-AA4E-4724FCB5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66F33A-F14B-1E55-0EAE-C0B07726B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116419-25D8-727E-2974-8BC3059CB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1F1D7D-027D-5A3D-456D-10277B86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0B8-298F-4106-81A4-346BA97278A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69BBD9-BC3D-8EBD-A888-1799AB68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8C85A-D4FF-69BF-D477-5F7A1D6C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5616-7290-4E9F-8DB5-DA0CFCCA9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8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E93863-19BE-C595-A11D-862DC89D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540B6A-C9F0-2EDA-78E6-7C114F0D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4835B9-30CA-207C-1A50-991960335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06F0B8-298F-4106-81A4-346BA97278A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052B91-6336-C91E-43A9-2EB63906E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EBED6-9FA9-7EA0-DD84-59106219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A5616-7290-4E9F-8DB5-DA0CFCCA9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9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32845-9FAE-479A-0A01-BBD68F58E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44864" y="200467"/>
            <a:ext cx="8956559" cy="418524"/>
          </a:xfrm>
        </p:spPr>
        <p:txBody>
          <a:bodyPr>
            <a:noAutofit/>
          </a:bodyPr>
          <a:lstStyle/>
          <a:p>
            <a:r>
              <a:rPr lang="en-US" sz="2400" b="1" dirty="0" err="1"/>
              <a:t>Metodologia</a:t>
            </a:r>
            <a:r>
              <a:rPr lang="en-US" sz="2400" b="1" dirty="0"/>
              <a:t> de </a:t>
            </a:r>
            <a:r>
              <a:rPr lang="en-US" sz="2400" b="1" dirty="0" err="1"/>
              <a:t>seguimiento</a:t>
            </a:r>
            <a:r>
              <a:rPr lang="en-US" sz="2400" b="1" dirty="0"/>
              <a:t> de </a:t>
            </a:r>
            <a:r>
              <a:rPr lang="en-US" sz="2400" b="1" dirty="0" err="1"/>
              <a:t>guiones</a:t>
            </a:r>
            <a:endParaRPr lang="en-US" sz="2400" b="1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B30070C-AA09-2EC6-6FEF-791CA2F0C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7748735"/>
              </p:ext>
            </p:extLst>
          </p:nvPr>
        </p:nvGraphicFramePr>
        <p:xfrm>
          <a:off x="3133415" y="2158007"/>
          <a:ext cx="8542820" cy="4593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B6FB5C3-3293-6AA2-E0C5-B394EB4A833A}"/>
              </a:ext>
            </a:extLst>
          </p:cNvPr>
          <p:cNvSpPr txBox="1"/>
          <p:nvPr/>
        </p:nvSpPr>
        <p:spPr>
          <a:xfrm>
            <a:off x="3600639" y="3417799"/>
            <a:ext cx="5377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mes</a:t>
            </a:r>
            <a:r>
              <a:rPr lang="en-US" sz="3600" b="1" dirty="0"/>
              <a:t>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8C89A6D-8C51-5270-A9F9-4B39E06FDC12}"/>
              </a:ext>
            </a:extLst>
          </p:cNvPr>
          <p:cNvSpPr txBox="1"/>
          <p:nvPr/>
        </p:nvSpPr>
        <p:spPr>
          <a:xfrm>
            <a:off x="5061190" y="3424696"/>
            <a:ext cx="5377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mes</a:t>
            </a:r>
            <a:r>
              <a:rPr lang="en-US" sz="3600" b="1" dirty="0"/>
              <a:t>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0DA445A-6A6E-F0BB-7A7D-226A19FC3678}"/>
              </a:ext>
            </a:extLst>
          </p:cNvPr>
          <p:cNvSpPr txBox="1"/>
          <p:nvPr/>
        </p:nvSpPr>
        <p:spPr>
          <a:xfrm>
            <a:off x="6376381" y="3417507"/>
            <a:ext cx="5377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mes</a:t>
            </a:r>
            <a:r>
              <a:rPr lang="en-US" sz="3600" b="1" dirty="0"/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32BCBB2-9711-9169-6D4A-1F767F9F3ECC}"/>
              </a:ext>
            </a:extLst>
          </p:cNvPr>
          <p:cNvSpPr txBox="1"/>
          <p:nvPr/>
        </p:nvSpPr>
        <p:spPr>
          <a:xfrm>
            <a:off x="7767580" y="3382862"/>
            <a:ext cx="5377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mes</a:t>
            </a:r>
            <a:r>
              <a:rPr lang="en-US" sz="3600" b="1" dirty="0"/>
              <a:t>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76B138E-99C3-762F-36A8-602722076CDC}"/>
              </a:ext>
            </a:extLst>
          </p:cNvPr>
          <p:cNvSpPr txBox="1"/>
          <p:nvPr/>
        </p:nvSpPr>
        <p:spPr>
          <a:xfrm>
            <a:off x="9144505" y="3417507"/>
            <a:ext cx="5377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mes</a:t>
            </a:r>
            <a:r>
              <a:rPr lang="en-US" sz="3600" b="1" dirty="0"/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3BB168A-795A-6C6C-DC2E-C8C70CB5069E}"/>
              </a:ext>
            </a:extLst>
          </p:cNvPr>
          <p:cNvSpPr txBox="1"/>
          <p:nvPr/>
        </p:nvSpPr>
        <p:spPr>
          <a:xfrm>
            <a:off x="10642051" y="3448452"/>
            <a:ext cx="5377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mes</a:t>
            </a:r>
            <a:r>
              <a:rPr lang="en-US" sz="3600" b="1" dirty="0"/>
              <a:t>6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F144246-9B7E-DBDB-4F96-8C97786A366F}"/>
              </a:ext>
            </a:extLst>
          </p:cNvPr>
          <p:cNvCxnSpPr>
            <a:cxnSpLocks/>
            <a:endCxn id="35" idx="4"/>
          </p:cNvCxnSpPr>
          <p:nvPr/>
        </p:nvCxnSpPr>
        <p:spPr>
          <a:xfrm>
            <a:off x="3936811" y="4737152"/>
            <a:ext cx="0" cy="123452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D3D757A-BDDC-F003-BE3B-1E5CF1BAA118}"/>
              </a:ext>
            </a:extLst>
          </p:cNvPr>
          <p:cNvSpPr txBox="1"/>
          <p:nvPr/>
        </p:nvSpPr>
        <p:spPr>
          <a:xfrm>
            <a:off x="389789" y="714326"/>
            <a:ext cx="3500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b="1" dirty="0" err="1"/>
              <a:t>Seleccion</a:t>
            </a:r>
            <a:r>
              <a:rPr lang="en-US" b="1" dirty="0"/>
              <a:t> de </a:t>
            </a:r>
            <a:r>
              <a:rPr lang="en-US" b="1" dirty="0" err="1"/>
              <a:t>grupos</a:t>
            </a:r>
            <a:endParaRPr lang="en-US" b="1" dirty="0"/>
          </a:p>
          <a:p>
            <a:pPr algn="ctr"/>
            <a:r>
              <a:rPr lang="es-MX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Dividimos a nuestros asesores en grupos de control y prueba para evaluar el impacto de los guiones adaptativos</a:t>
            </a:r>
            <a:endParaRPr lang="en-US" sz="1200" b="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A1D7B09-199C-559D-3D49-0242EBFE3001}"/>
              </a:ext>
            </a:extLst>
          </p:cNvPr>
          <p:cNvSpPr txBox="1"/>
          <p:nvPr/>
        </p:nvSpPr>
        <p:spPr>
          <a:xfrm>
            <a:off x="3833479" y="748835"/>
            <a:ext cx="3895998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2. </a:t>
            </a:r>
            <a:r>
              <a:rPr lang="en-US" b="1" dirty="0" err="1"/>
              <a:t>Implementacion</a:t>
            </a:r>
            <a:r>
              <a:rPr lang="en-US" b="1" dirty="0"/>
              <a:t> de </a:t>
            </a:r>
            <a:r>
              <a:rPr lang="en-US" b="1" dirty="0" err="1"/>
              <a:t>guiones</a:t>
            </a:r>
            <a:endParaRPr lang="en-US" b="1" dirty="0"/>
          </a:p>
          <a:p>
            <a:pPr marL="0" indent="0" algn="ctr">
              <a:lnSpc>
                <a:spcPts val="1480"/>
              </a:lnSpc>
              <a:spcBef>
                <a:spcPts val="0"/>
              </a:spcBef>
              <a:buNone/>
            </a:pPr>
            <a:r>
              <a:rPr lang="es-MX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Integramos eficazmente los guiones adaptativos en nuestras campañas de ventas para una experiencia coherente del cliente</a:t>
            </a:r>
            <a:endParaRPr lang="en-US" sz="1200" b="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8CC76BD-20C5-C7FA-C0B0-FEC9AD5B966E}"/>
              </a:ext>
            </a:extLst>
          </p:cNvPr>
          <p:cNvSpPr txBox="1"/>
          <p:nvPr/>
        </p:nvSpPr>
        <p:spPr>
          <a:xfrm>
            <a:off x="3915372" y="1807932"/>
            <a:ext cx="3807667" cy="93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5. </a:t>
            </a:r>
            <a:r>
              <a:rPr lang="en-US" b="1" dirty="0" err="1"/>
              <a:t>Refinamiento</a:t>
            </a:r>
            <a:r>
              <a:rPr lang="en-US" b="1" dirty="0"/>
              <a:t> de la </a:t>
            </a:r>
            <a:r>
              <a:rPr lang="en-US" b="1" dirty="0" err="1"/>
              <a:t>estrategia</a:t>
            </a:r>
            <a:endParaRPr lang="en-US" b="1" dirty="0"/>
          </a:p>
          <a:p>
            <a:pPr marL="0" indent="0" algn="ctr">
              <a:lnSpc>
                <a:spcPts val="1480"/>
              </a:lnSpc>
              <a:spcBef>
                <a:spcPts val="0"/>
              </a:spcBef>
              <a:buNone/>
            </a:pPr>
            <a:r>
              <a:rPr lang="es-MX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Ofrecemos recomendaciones basadas en datos para mejorar los guiones y el rendimiento de la campaña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936D3BF-267A-6797-4279-C211A66434CE}"/>
              </a:ext>
            </a:extLst>
          </p:cNvPr>
          <p:cNvSpPr txBox="1"/>
          <p:nvPr/>
        </p:nvSpPr>
        <p:spPr>
          <a:xfrm>
            <a:off x="412376" y="1814848"/>
            <a:ext cx="3324760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4. </a:t>
            </a:r>
            <a:r>
              <a:rPr lang="en-US" b="1" dirty="0" err="1"/>
              <a:t>Analisis</a:t>
            </a:r>
            <a:r>
              <a:rPr lang="en-US" b="1" dirty="0"/>
              <a:t> de </a:t>
            </a:r>
            <a:r>
              <a:rPr lang="en-US" b="1" dirty="0" err="1"/>
              <a:t>rendimiento</a:t>
            </a:r>
            <a:endParaRPr lang="en-US" b="1" dirty="0"/>
          </a:p>
          <a:p>
            <a:pPr marL="0" indent="0" algn="ctr">
              <a:lnSpc>
                <a:spcPts val="1480"/>
              </a:lnSpc>
              <a:spcBef>
                <a:spcPts val="0"/>
              </a:spcBef>
              <a:buNone/>
            </a:pPr>
            <a:r>
              <a:rPr lang="es-MX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Analizamos los indicadores clave de rendimiento para medir el impacto de los guiones adaptativos</a:t>
            </a:r>
            <a:endParaRPr lang="en-US" sz="1200" b="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808988B-20D4-A759-60E7-E754530F0819}"/>
              </a:ext>
            </a:extLst>
          </p:cNvPr>
          <p:cNvSpPr txBox="1"/>
          <p:nvPr/>
        </p:nvSpPr>
        <p:spPr>
          <a:xfrm>
            <a:off x="7678802" y="813361"/>
            <a:ext cx="419952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3. Auditoria de </a:t>
            </a:r>
            <a:r>
              <a:rPr lang="en-US" b="1" dirty="0" err="1"/>
              <a:t>afinidad</a:t>
            </a:r>
            <a:endParaRPr lang="en-US" b="1" dirty="0"/>
          </a:p>
          <a:p>
            <a:pPr marL="0" indent="0" algn="ctr">
              <a:lnSpc>
                <a:spcPts val="1480"/>
              </a:lnSpc>
              <a:spcBef>
                <a:spcPts val="0"/>
              </a:spcBef>
              <a:buNone/>
            </a:pPr>
            <a:r>
              <a:rPr lang="es-MX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Utilizamos auditorías automatizadas para asegurar que nuestros asesores sigan los guiones propuestos</a:t>
            </a:r>
            <a:endParaRPr lang="en-US" sz="1200" b="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629670C-A7EC-4A52-BC83-80432E9E6A22}"/>
              </a:ext>
            </a:extLst>
          </p:cNvPr>
          <p:cNvSpPr/>
          <p:nvPr/>
        </p:nvSpPr>
        <p:spPr>
          <a:xfrm>
            <a:off x="3686007" y="4849773"/>
            <a:ext cx="480585" cy="4835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5875D987-9B98-BC84-D53B-43AFEB0E2AED}"/>
              </a:ext>
            </a:extLst>
          </p:cNvPr>
          <p:cNvSpPr/>
          <p:nvPr/>
        </p:nvSpPr>
        <p:spPr>
          <a:xfrm>
            <a:off x="3696518" y="5488157"/>
            <a:ext cx="480585" cy="4835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D28FB93-84B1-EF9D-937B-C53812B8DDF6}"/>
              </a:ext>
            </a:extLst>
          </p:cNvPr>
          <p:cNvCxnSpPr>
            <a:cxnSpLocks/>
          </p:cNvCxnSpPr>
          <p:nvPr/>
        </p:nvCxnSpPr>
        <p:spPr>
          <a:xfrm>
            <a:off x="5302634" y="4770307"/>
            <a:ext cx="0" cy="151819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711107E1-F884-6E1D-EDA2-66EF5772B741}"/>
              </a:ext>
            </a:extLst>
          </p:cNvPr>
          <p:cNvSpPr/>
          <p:nvPr/>
        </p:nvSpPr>
        <p:spPr>
          <a:xfrm>
            <a:off x="5051830" y="4882928"/>
            <a:ext cx="480585" cy="4835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9501A902-88F6-F93F-29A9-1DAF8AF7C77C}"/>
              </a:ext>
            </a:extLst>
          </p:cNvPr>
          <p:cNvSpPr/>
          <p:nvPr/>
        </p:nvSpPr>
        <p:spPr>
          <a:xfrm>
            <a:off x="5062341" y="5460930"/>
            <a:ext cx="480585" cy="4835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E5AB2F6-5BFC-48E2-1C53-4DCC30560B3E}"/>
              </a:ext>
            </a:extLst>
          </p:cNvPr>
          <p:cNvSpPr/>
          <p:nvPr/>
        </p:nvSpPr>
        <p:spPr>
          <a:xfrm>
            <a:off x="5079990" y="6050349"/>
            <a:ext cx="480585" cy="4835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AEFA586-ED7E-B419-2C15-FA3DD8748ED7}"/>
              </a:ext>
            </a:extLst>
          </p:cNvPr>
          <p:cNvSpPr txBox="1"/>
          <p:nvPr/>
        </p:nvSpPr>
        <p:spPr>
          <a:xfrm>
            <a:off x="7839806" y="1746858"/>
            <a:ext cx="3928187" cy="1216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Implementacion</a:t>
            </a:r>
            <a:r>
              <a:rPr lang="en-US" b="1" dirty="0"/>
              <a:t> de </a:t>
            </a:r>
            <a:r>
              <a:rPr lang="en-US" b="1" dirty="0" err="1"/>
              <a:t>estrategia</a:t>
            </a:r>
            <a:r>
              <a:rPr lang="en-US" b="1" dirty="0"/>
              <a:t> </a:t>
            </a:r>
            <a:r>
              <a:rPr lang="en-US" b="1" dirty="0" err="1"/>
              <a:t>ajustada</a:t>
            </a:r>
            <a:endParaRPr lang="en-US" b="1" dirty="0"/>
          </a:p>
          <a:p>
            <a:pPr marL="0" indent="0" algn="ctr">
              <a:lnSpc>
                <a:spcPts val="1480"/>
              </a:lnSpc>
              <a:spcBef>
                <a:spcPts val="0"/>
              </a:spcBef>
              <a:buNone/>
            </a:pPr>
            <a:r>
              <a:rPr lang="es-MX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Ofrecemos recomendaciones basadas en datos para mejorar los guiones y el rendimiento de la campaña</a:t>
            </a:r>
            <a:endParaRPr lang="en-US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E349EF2-2F34-EB1A-FE42-E83E2DB5283E}"/>
              </a:ext>
            </a:extLst>
          </p:cNvPr>
          <p:cNvCxnSpPr>
            <a:cxnSpLocks/>
          </p:cNvCxnSpPr>
          <p:nvPr/>
        </p:nvCxnSpPr>
        <p:spPr>
          <a:xfrm>
            <a:off x="6709792" y="4745357"/>
            <a:ext cx="0" cy="151819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B2833763-4E0B-63E7-30B7-FE9D5C596A31}"/>
              </a:ext>
            </a:extLst>
          </p:cNvPr>
          <p:cNvSpPr/>
          <p:nvPr/>
        </p:nvSpPr>
        <p:spPr>
          <a:xfrm>
            <a:off x="6458988" y="4857978"/>
            <a:ext cx="480585" cy="4835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F6002D2-4E44-4EB1-54BF-1A6938F84283}"/>
              </a:ext>
            </a:extLst>
          </p:cNvPr>
          <p:cNvSpPr/>
          <p:nvPr/>
        </p:nvSpPr>
        <p:spPr>
          <a:xfrm>
            <a:off x="6469499" y="5435980"/>
            <a:ext cx="480585" cy="4835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98F2A79D-BCAC-5F97-EEC6-56DC824BB537}"/>
              </a:ext>
            </a:extLst>
          </p:cNvPr>
          <p:cNvSpPr/>
          <p:nvPr/>
        </p:nvSpPr>
        <p:spPr>
          <a:xfrm>
            <a:off x="6487148" y="6025399"/>
            <a:ext cx="480585" cy="4835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501C966-7EE7-DEEF-5766-C4F2CD0F1D2D}"/>
              </a:ext>
            </a:extLst>
          </p:cNvPr>
          <p:cNvCxnSpPr>
            <a:cxnSpLocks/>
          </p:cNvCxnSpPr>
          <p:nvPr/>
        </p:nvCxnSpPr>
        <p:spPr>
          <a:xfrm>
            <a:off x="9384798" y="4766478"/>
            <a:ext cx="0" cy="151819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E92A9CC2-F04C-2135-BBE3-AB8C08519F92}"/>
              </a:ext>
            </a:extLst>
          </p:cNvPr>
          <p:cNvSpPr/>
          <p:nvPr/>
        </p:nvSpPr>
        <p:spPr>
          <a:xfrm>
            <a:off x="9133994" y="4879099"/>
            <a:ext cx="480585" cy="4835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C0C2DBE4-B084-8A78-C6DA-9A9BD0617D44}"/>
              </a:ext>
            </a:extLst>
          </p:cNvPr>
          <p:cNvSpPr/>
          <p:nvPr/>
        </p:nvSpPr>
        <p:spPr>
          <a:xfrm>
            <a:off x="9144505" y="5457101"/>
            <a:ext cx="480585" cy="4835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CE010E6-A1BC-F37E-67F6-062A0BC1D34C}"/>
              </a:ext>
            </a:extLst>
          </p:cNvPr>
          <p:cNvSpPr/>
          <p:nvPr/>
        </p:nvSpPr>
        <p:spPr>
          <a:xfrm>
            <a:off x="9162154" y="6046520"/>
            <a:ext cx="480585" cy="4835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1DA9CB32-4EF7-3CE7-EEEE-D36AB098498D}"/>
              </a:ext>
            </a:extLst>
          </p:cNvPr>
          <p:cNvCxnSpPr>
            <a:cxnSpLocks/>
            <a:endCxn id="60" idx="4"/>
          </p:cNvCxnSpPr>
          <p:nvPr/>
        </p:nvCxnSpPr>
        <p:spPr>
          <a:xfrm flipH="1">
            <a:off x="10812178" y="4735741"/>
            <a:ext cx="10511" cy="59614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8A90290B-724E-61C7-D47C-7B79FA79C5A4}"/>
              </a:ext>
            </a:extLst>
          </p:cNvPr>
          <p:cNvSpPr/>
          <p:nvPr/>
        </p:nvSpPr>
        <p:spPr>
          <a:xfrm>
            <a:off x="10571885" y="4848362"/>
            <a:ext cx="480585" cy="4835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D51A0AEE-DD34-4C30-27EB-66DB0693A06D}"/>
              </a:ext>
            </a:extLst>
          </p:cNvPr>
          <p:cNvCxnSpPr>
            <a:cxnSpLocks/>
            <a:endCxn id="64" idx="4"/>
          </p:cNvCxnSpPr>
          <p:nvPr/>
        </p:nvCxnSpPr>
        <p:spPr>
          <a:xfrm flipH="1">
            <a:off x="8003593" y="4766478"/>
            <a:ext cx="10511" cy="59614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30F16EB4-6A0E-6879-B0CB-5B56F37FDE63}"/>
              </a:ext>
            </a:extLst>
          </p:cNvPr>
          <p:cNvSpPr/>
          <p:nvPr/>
        </p:nvSpPr>
        <p:spPr>
          <a:xfrm>
            <a:off x="7763300" y="4879099"/>
            <a:ext cx="480585" cy="4835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CD77DAAE-7190-4C3C-DA52-FE6492A7A63F}"/>
              </a:ext>
            </a:extLst>
          </p:cNvPr>
          <p:cNvCxnSpPr>
            <a:cxnSpLocks/>
          </p:cNvCxnSpPr>
          <p:nvPr/>
        </p:nvCxnSpPr>
        <p:spPr>
          <a:xfrm flipH="1">
            <a:off x="830311" y="3237246"/>
            <a:ext cx="10867117" cy="47452"/>
          </a:xfrm>
          <a:prstGeom prst="line">
            <a:avLst/>
          </a:prstGeom>
          <a:ln w="381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8C00C517-9615-D9DE-EF88-F4DE9896B683}"/>
              </a:ext>
            </a:extLst>
          </p:cNvPr>
          <p:cNvSpPr txBox="1">
            <a:spLocks/>
          </p:cNvSpPr>
          <p:nvPr/>
        </p:nvSpPr>
        <p:spPr>
          <a:xfrm>
            <a:off x="837153" y="5109554"/>
            <a:ext cx="1982919" cy="4185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/>
              <a:t>Proceso</a:t>
            </a:r>
            <a:r>
              <a:rPr lang="en-US" sz="2400" b="1" dirty="0"/>
              <a:t> de </a:t>
            </a:r>
            <a:r>
              <a:rPr lang="en-US" sz="2400" b="1" dirty="0" err="1"/>
              <a:t>ejecucion</a:t>
            </a:r>
            <a:r>
              <a:rPr lang="en-US" sz="2400" b="1" dirty="0"/>
              <a:t> de la </a:t>
            </a:r>
            <a:r>
              <a:rPr lang="en-US" sz="2400" b="1" dirty="0" err="1"/>
              <a:t>metodologia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840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32845-9FAE-479A-0A01-BBD68F58E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862" y="3662309"/>
            <a:ext cx="2899612" cy="418524"/>
          </a:xfrm>
        </p:spPr>
        <p:txBody>
          <a:bodyPr>
            <a:noAutofit/>
          </a:bodyPr>
          <a:lstStyle/>
          <a:p>
            <a:r>
              <a:rPr lang="en-US" sz="3200" b="1" dirty="0"/>
              <a:t>Auditoria de </a:t>
            </a:r>
            <a:r>
              <a:rPr lang="en-US" sz="3200" b="1" dirty="0" err="1"/>
              <a:t>afinidad</a:t>
            </a:r>
            <a:r>
              <a:rPr lang="en-US" sz="3200" b="1" dirty="0"/>
              <a:t>:</a:t>
            </a:r>
            <a:br>
              <a:rPr lang="en-US" sz="3200" b="1" dirty="0"/>
            </a:br>
            <a:r>
              <a:rPr lang="en-US" sz="4000" b="1" dirty="0" err="1"/>
              <a:t>Propuestas</a:t>
            </a:r>
            <a:endParaRPr lang="en-US" sz="8800" b="1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47C5CEEF-7528-15E6-7D46-18C6F0525A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267444"/>
              </p:ext>
            </p:extLst>
          </p:nvPr>
        </p:nvGraphicFramePr>
        <p:xfrm>
          <a:off x="2633576" y="1233222"/>
          <a:ext cx="10155991" cy="4391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3412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213</Words>
  <Application>Microsoft Office PowerPoint</Application>
  <PresentationFormat>Panorámica</PresentationFormat>
  <Paragraphs>45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Century Gothic</vt:lpstr>
      <vt:lpstr>Tema de Office</vt:lpstr>
      <vt:lpstr>Metodologia de seguimiento de guiones</vt:lpstr>
      <vt:lpstr>Auditoria de afinidad: Propuestas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de seguimiento de guiones</dc:title>
  <dc:creator>josue santiago cano pulgarin</dc:creator>
  <cp:lastModifiedBy>josue santiago cano pulgarin</cp:lastModifiedBy>
  <cp:revision>1</cp:revision>
  <dcterms:created xsi:type="dcterms:W3CDTF">2024-03-15T17:53:11Z</dcterms:created>
  <dcterms:modified xsi:type="dcterms:W3CDTF">2024-03-15T19:09:09Z</dcterms:modified>
</cp:coreProperties>
</file>