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1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32"/>
    <p:restoredTop sz="95728"/>
  </p:normalViewPr>
  <p:slideViewPr>
    <p:cSldViewPr snapToGrid="0">
      <p:cViewPr varScale="1">
        <p:scale>
          <a:sx n="81" d="100"/>
          <a:sy n="81" d="100"/>
        </p:scale>
        <p:origin x="18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C8C6F-9064-B34F-830D-6A095C6602AF}" type="doc">
      <dgm:prSet loTypeId="urn:microsoft.com/office/officeart/2005/8/layout/radial4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MX"/>
        </a:p>
      </dgm:t>
    </dgm:pt>
    <dgm:pt modelId="{7D513B44-67F5-1C44-8D2D-DA45049EF23E}">
      <dgm:prSet phldrT="[Texto]" phldr="1" custT="1"/>
      <dgm:spPr/>
      <dgm:t>
        <a:bodyPr/>
        <a:lstStyle/>
        <a:p>
          <a:endParaRPr lang="es-MX" sz="3200"/>
        </a:p>
      </dgm:t>
    </dgm:pt>
    <dgm:pt modelId="{9BA55148-E7C9-DF44-99C0-64BBE3BC4ADE}" type="parTrans" cxnId="{CD501283-BBB1-7543-9ECC-26D573A08AEE}">
      <dgm:prSet/>
      <dgm:spPr/>
      <dgm:t>
        <a:bodyPr/>
        <a:lstStyle/>
        <a:p>
          <a:endParaRPr lang="es-MX" sz="1600"/>
        </a:p>
      </dgm:t>
    </dgm:pt>
    <dgm:pt modelId="{B7F2FA90-FDBD-7D44-8E5C-262D401E1A19}" type="sibTrans" cxnId="{CD501283-BBB1-7543-9ECC-26D573A08AEE}">
      <dgm:prSet/>
      <dgm:spPr/>
      <dgm:t>
        <a:bodyPr/>
        <a:lstStyle/>
        <a:p>
          <a:endParaRPr lang="es-MX" sz="1600"/>
        </a:p>
      </dgm:t>
    </dgm:pt>
    <dgm:pt modelId="{8E13EFEF-B9E9-D74D-B7EE-4593E463D094}">
      <dgm:prSet phldrT="[Texto]" custT="1"/>
      <dgm:spPr/>
      <dgm:t>
        <a:bodyPr/>
        <a:lstStyle/>
        <a:p>
          <a:r>
            <a:rPr lang="es-MX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Gradient Boost</a:t>
          </a:r>
          <a:endParaRPr lang="es-MX" sz="2800" dirty="0"/>
        </a:p>
      </dgm:t>
    </dgm:pt>
    <dgm:pt modelId="{2F6E71E3-E897-EF4C-BDA6-2D9305B3C43E}" type="parTrans" cxnId="{73281819-5C18-7840-8727-A4A4B6703C4A}">
      <dgm:prSet/>
      <dgm:spPr/>
      <dgm:t>
        <a:bodyPr/>
        <a:lstStyle/>
        <a:p>
          <a:endParaRPr lang="es-MX" sz="1600"/>
        </a:p>
      </dgm:t>
    </dgm:pt>
    <dgm:pt modelId="{5A3F3980-8318-A741-86FF-7787FF2F7969}" type="sibTrans" cxnId="{73281819-5C18-7840-8727-A4A4B6703C4A}">
      <dgm:prSet/>
      <dgm:spPr/>
      <dgm:t>
        <a:bodyPr/>
        <a:lstStyle/>
        <a:p>
          <a:endParaRPr lang="es-MX" sz="1600"/>
        </a:p>
      </dgm:t>
    </dgm:pt>
    <dgm:pt modelId="{CAB3C0E8-C424-C844-A433-3935AA34E6AF}">
      <dgm:prSet phldrT="[Texto]" custT="1"/>
      <dgm:spPr/>
      <dgm:t>
        <a:bodyPr/>
        <a:lstStyle/>
        <a:p>
          <a:r>
            <a:rPr lang="es-MX" sz="2800" b="1" i="1" u="sng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XG Boost</a:t>
          </a:r>
          <a:endParaRPr lang="es-MX" sz="2800" dirty="0"/>
        </a:p>
      </dgm:t>
    </dgm:pt>
    <dgm:pt modelId="{848F7268-A59A-B04D-A18A-EB85EE7C98BB}" type="parTrans" cxnId="{443DAB9C-E232-194E-A1B5-C5F7A149F99D}">
      <dgm:prSet/>
      <dgm:spPr/>
      <dgm:t>
        <a:bodyPr/>
        <a:lstStyle/>
        <a:p>
          <a:endParaRPr lang="es-MX" sz="1600"/>
        </a:p>
      </dgm:t>
    </dgm:pt>
    <dgm:pt modelId="{08D4A1C2-1EDD-2942-9887-4F83EE270711}" type="sibTrans" cxnId="{443DAB9C-E232-194E-A1B5-C5F7A149F99D}">
      <dgm:prSet/>
      <dgm:spPr/>
      <dgm:t>
        <a:bodyPr/>
        <a:lstStyle/>
        <a:p>
          <a:endParaRPr lang="es-MX" sz="1600"/>
        </a:p>
      </dgm:t>
    </dgm:pt>
    <dgm:pt modelId="{BDFC5455-9244-904A-9267-57D3B103B2FF}">
      <dgm:prSet phldrT="[Texto]" custT="1"/>
      <dgm:spPr/>
      <dgm:t>
        <a:bodyPr/>
        <a:lstStyle/>
        <a:p>
          <a:r>
            <a:rPr lang="es-MX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Random Forest</a:t>
          </a:r>
          <a:endParaRPr lang="es-MX" sz="2800" dirty="0"/>
        </a:p>
      </dgm:t>
    </dgm:pt>
    <dgm:pt modelId="{0BFA4FF6-8690-C94D-93A1-626C288B6184}" type="parTrans" cxnId="{50C2CD30-A4CA-C24B-ACAC-2E6D2281599F}">
      <dgm:prSet/>
      <dgm:spPr/>
      <dgm:t>
        <a:bodyPr/>
        <a:lstStyle/>
        <a:p>
          <a:endParaRPr lang="es-MX" sz="1600"/>
        </a:p>
      </dgm:t>
    </dgm:pt>
    <dgm:pt modelId="{3157316A-058F-B94C-903B-B2C517C09A02}" type="sibTrans" cxnId="{50C2CD30-A4CA-C24B-ACAC-2E6D2281599F}">
      <dgm:prSet/>
      <dgm:spPr/>
      <dgm:t>
        <a:bodyPr/>
        <a:lstStyle/>
        <a:p>
          <a:endParaRPr lang="es-MX" sz="1600"/>
        </a:p>
      </dgm:t>
    </dgm:pt>
    <dgm:pt modelId="{659DF7B5-B5B2-AD45-8ABF-CEB2D7416D75}" type="pres">
      <dgm:prSet presAssocID="{FD4C8C6F-9064-B34F-830D-6A095C6602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4F16096-3D86-5544-ADB6-8632CCFEDD92}" type="pres">
      <dgm:prSet presAssocID="{7D513B44-67F5-1C44-8D2D-DA45049EF23E}" presName="centerShape" presStyleLbl="node0" presStyleIdx="0" presStyleCnt="1"/>
      <dgm:spPr/>
    </dgm:pt>
    <dgm:pt modelId="{80D2792F-3BBF-C34C-8080-5E52E73F125C}" type="pres">
      <dgm:prSet presAssocID="{2F6E71E3-E897-EF4C-BDA6-2D9305B3C43E}" presName="parTrans" presStyleLbl="bgSibTrans2D1" presStyleIdx="0" presStyleCnt="3"/>
      <dgm:spPr/>
    </dgm:pt>
    <dgm:pt modelId="{F718D396-894F-0C4C-BECF-120031FAF48E}" type="pres">
      <dgm:prSet presAssocID="{8E13EFEF-B9E9-D74D-B7EE-4593E463D094}" presName="node" presStyleLbl="node1" presStyleIdx="0" presStyleCnt="3">
        <dgm:presLayoutVars>
          <dgm:bulletEnabled val="1"/>
        </dgm:presLayoutVars>
      </dgm:prSet>
      <dgm:spPr/>
    </dgm:pt>
    <dgm:pt modelId="{24CC7421-6356-1E4A-BB3C-5B8ACD3EF457}" type="pres">
      <dgm:prSet presAssocID="{848F7268-A59A-B04D-A18A-EB85EE7C98BB}" presName="parTrans" presStyleLbl="bgSibTrans2D1" presStyleIdx="1" presStyleCnt="3"/>
      <dgm:spPr/>
    </dgm:pt>
    <dgm:pt modelId="{BA272D7A-449B-BF4E-88F8-DBAF1DDC72B1}" type="pres">
      <dgm:prSet presAssocID="{CAB3C0E8-C424-C844-A433-3935AA34E6AF}" presName="node" presStyleLbl="node1" presStyleIdx="1" presStyleCnt="3">
        <dgm:presLayoutVars>
          <dgm:bulletEnabled val="1"/>
        </dgm:presLayoutVars>
      </dgm:prSet>
      <dgm:spPr/>
    </dgm:pt>
    <dgm:pt modelId="{2E9B36A8-F243-294C-89CD-719957887AD7}" type="pres">
      <dgm:prSet presAssocID="{0BFA4FF6-8690-C94D-93A1-626C288B6184}" presName="parTrans" presStyleLbl="bgSibTrans2D1" presStyleIdx="2" presStyleCnt="3"/>
      <dgm:spPr/>
    </dgm:pt>
    <dgm:pt modelId="{13D77F13-E137-2641-9175-B2053E1A1D91}" type="pres">
      <dgm:prSet presAssocID="{BDFC5455-9244-904A-9267-57D3B103B2FF}" presName="node" presStyleLbl="node1" presStyleIdx="2" presStyleCnt="3">
        <dgm:presLayoutVars>
          <dgm:bulletEnabled val="1"/>
        </dgm:presLayoutVars>
      </dgm:prSet>
      <dgm:spPr/>
    </dgm:pt>
  </dgm:ptLst>
  <dgm:cxnLst>
    <dgm:cxn modelId="{73281819-5C18-7840-8727-A4A4B6703C4A}" srcId="{7D513B44-67F5-1C44-8D2D-DA45049EF23E}" destId="{8E13EFEF-B9E9-D74D-B7EE-4593E463D094}" srcOrd="0" destOrd="0" parTransId="{2F6E71E3-E897-EF4C-BDA6-2D9305B3C43E}" sibTransId="{5A3F3980-8318-A741-86FF-7787FF2F7969}"/>
    <dgm:cxn modelId="{50C2CD30-A4CA-C24B-ACAC-2E6D2281599F}" srcId="{7D513B44-67F5-1C44-8D2D-DA45049EF23E}" destId="{BDFC5455-9244-904A-9267-57D3B103B2FF}" srcOrd="2" destOrd="0" parTransId="{0BFA4FF6-8690-C94D-93A1-626C288B6184}" sibTransId="{3157316A-058F-B94C-903B-B2C517C09A02}"/>
    <dgm:cxn modelId="{4DB93935-E8E2-1040-B265-2DA5DFD547FA}" type="presOf" srcId="{2F6E71E3-E897-EF4C-BDA6-2D9305B3C43E}" destId="{80D2792F-3BBF-C34C-8080-5E52E73F125C}" srcOrd="0" destOrd="0" presId="urn:microsoft.com/office/officeart/2005/8/layout/radial4"/>
    <dgm:cxn modelId="{2B04CF41-B5C8-5146-9758-1BE0D0A650CD}" type="presOf" srcId="{848F7268-A59A-B04D-A18A-EB85EE7C98BB}" destId="{24CC7421-6356-1E4A-BB3C-5B8ACD3EF457}" srcOrd="0" destOrd="0" presId="urn:microsoft.com/office/officeart/2005/8/layout/radial4"/>
    <dgm:cxn modelId="{2DBE9065-8086-C341-8942-E2EB46CD9002}" type="presOf" srcId="{CAB3C0E8-C424-C844-A433-3935AA34E6AF}" destId="{BA272D7A-449B-BF4E-88F8-DBAF1DDC72B1}" srcOrd="0" destOrd="0" presId="urn:microsoft.com/office/officeart/2005/8/layout/radial4"/>
    <dgm:cxn modelId="{E5D2C475-6E66-414F-BC2D-275305BAB3F1}" type="presOf" srcId="{7D513B44-67F5-1C44-8D2D-DA45049EF23E}" destId="{14F16096-3D86-5544-ADB6-8632CCFEDD92}" srcOrd="0" destOrd="0" presId="urn:microsoft.com/office/officeart/2005/8/layout/radial4"/>
    <dgm:cxn modelId="{E36B977F-30CE-8B41-BFEE-EA59D52E47D6}" type="presOf" srcId="{0BFA4FF6-8690-C94D-93A1-626C288B6184}" destId="{2E9B36A8-F243-294C-89CD-719957887AD7}" srcOrd="0" destOrd="0" presId="urn:microsoft.com/office/officeart/2005/8/layout/radial4"/>
    <dgm:cxn modelId="{CD501283-BBB1-7543-9ECC-26D573A08AEE}" srcId="{FD4C8C6F-9064-B34F-830D-6A095C6602AF}" destId="{7D513B44-67F5-1C44-8D2D-DA45049EF23E}" srcOrd="0" destOrd="0" parTransId="{9BA55148-E7C9-DF44-99C0-64BBE3BC4ADE}" sibTransId="{B7F2FA90-FDBD-7D44-8E5C-262D401E1A19}"/>
    <dgm:cxn modelId="{443DAB9C-E232-194E-A1B5-C5F7A149F99D}" srcId="{7D513B44-67F5-1C44-8D2D-DA45049EF23E}" destId="{CAB3C0E8-C424-C844-A433-3935AA34E6AF}" srcOrd="1" destOrd="0" parTransId="{848F7268-A59A-B04D-A18A-EB85EE7C98BB}" sibTransId="{08D4A1C2-1EDD-2942-9887-4F83EE270711}"/>
    <dgm:cxn modelId="{893779AE-ABC9-5A48-958D-F83E0C340FC8}" type="presOf" srcId="{FD4C8C6F-9064-B34F-830D-6A095C6602AF}" destId="{659DF7B5-B5B2-AD45-8ABF-CEB2D7416D75}" srcOrd="0" destOrd="0" presId="urn:microsoft.com/office/officeart/2005/8/layout/radial4"/>
    <dgm:cxn modelId="{831292ED-F71B-B64C-8EB2-C18EB03072CE}" type="presOf" srcId="{BDFC5455-9244-904A-9267-57D3B103B2FF}" destId="{13D77F13-E137-2641-9175-B2053E1A1D91}" srcOrd="0" destOrd="0" presId="urn:microsoft.com/office/officeart/2005/8/layout/radial4"/>
    <dgm:cxn modelId="{E83EBAEE-7920-6248-A2B3-9D54DB522F6B}" type="presOf" srcId="{8E13EFEF-B9E9-D74D-B7EE-4593E463D094}" destId="{F718D396-894F-0C4C-BECF-120031FAF48E}" srcOrd="0" destOrd="0" presId="urn:microsoft.com/office/officeart/2005/8/layout/radial4"/>
    <dgm:cxn modelId="{854109EE-852D-2949-85A2-FCB54A789168}" type="presParOf" srcId="{659DF7B5-B5B2-AD45-8ABF-CEB2D7416D75}" destId="{14F16096-3D86-5544-ADB6-8632CCFEDD92}" srcOrd="0" destOrd="0" presId="urn:microsoft.com/office/officeart/2005/8/layout/radial4"/>
    <dgm:cxn modelId="{B9DB7CB7-342E-AC42-8BDC-DD7EDFD3EF67}" type="presParOf" srcId="{659DF7B5-B5B2-AD45-8ABF-CEB2D7416D75}" destId="{80D2792F-3BBF-C34C-8080-5E52E73F125C}" srcOrd="1" destOrd="0" presId="urn:microsoft.com/office/officeart/2005/8/layout/radial4"/>
    <dgm:cxn modelId="{000C876E-FA8F-364A-A0F6-929025B11A89}" type="presParOf" srcId="{659DF7B5-B5B2-AD45-8ABF-CEB2D7416D75}" destId="{F718D396-894F-0C4C-BECF-120031FAF48E}" srcOrd="2" destOrd="0" presId="urn:microsoft.com/office/officeart/2005/8/layout/radial4"/>
    <dgm:cxn modelId="{34988C13-229A-DA48-A49E-AEA2ED131776}" type="presParOf" srcId="{659DF7B5-B5B2-AD45-8ABF-CEB2D7416D75}" destId="{24CC7421-6356-1E4A-BB3C-5B8ACD3EF457}" srcOrd="3" destOrd="0" presId="urn:microsoft.com/office/officeart/2005/8/layout/radial4"/>
    <dgm:cxn modelId="{84CF7B55-E662-6341-B6F2-7702EAF9A8E6}" type="presParOf" srcId="{659DF7B5-B5B2-AD45-8ABF-CEB2D7416D75}" destId="{BA272D7A-449B-BF4E-88F8-DBAF1DDC72B1}" srcOrd="4" destOrd="0" presId="urn:microsoft.com/office/officeart/2005/8/layout/radial4"/>
    <dgm:cxn modelId="{BD1F37F5-3C73-0740-8C77-35A8E9E12143}" type="presParOf" srcId="{659DF7B5-B5B2-AD45-8ABF-CEB2D7416D75}" destId="{2E9B36A8-F243-294C-89CD-719957887AD7}" srcOrd="5" destOrd="0" presId="urn:microsoft.com/office/officeart/2005/8/layout/radial4"/>
    <dgm:cxn modelId="{E31C8BBC-605F-C444-8751-4E7F1F7489E1}" type="presParOf" srcId="{659DF7B5-B5B2-AD45-8ABF-CEB2D7416D75}" destId="{13D77F13-E137-2641-9175-B2053E1A1D9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16096-3D86-5544-ADB6-8632CCFEDD92}">
      <dsp:nvSpPr>
        <dsp:cNvPr id="0" name=""/>
        <dsp:cNvSpPr/>
      </dsp:nvSpPr>
      <dsp:spPr>
        <a:xfrm>
          <a:off x="2610171" y="2130751"/>
          <a:ext cx="1786553" cy="17865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3200" kern="1200"/>
        </a:p>
      </dsp:txBody>
      <dsp:txXfrm>
        <a:off x="2871806" y="2392386"/>
        <a:ext cx="1263283" cy="1263283"/>
      </dsp:txXfrm>
    </dsp:sp>
    <dsp:sp modelId="{80D2792F-3BBF-C34C-8080-5E52E73F125C}">
      <dsp:nvSpPr>
        <dsp:cNvPr id="0" name=""/>
        <dsp:cNvSpPr/>
      </dsp:nvSpPr>
      <dsp:spPr>
        <a:xfrm rot="12900000">
          <a:off x="1458879" y="1817977"/>
          <a:ext cx="1371467" cy="50916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8D396-894F-0C4C-BECF-120031FAF48E}">
      <dsp:nvSpPr>
        <dsp:cNvPr id="0" name=""/>
        <dsp:cNvSpPr/>
      </dsp:nvSpPr>
      <dsp:spPr>
        <a:xfrm>
          <a:off x="734280" y="1000350"/>
          <a:ext cx="1697225" cy="13577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Gradient Boost</a:t>
          </a:r>
          <a:endParaRPr lang="es-MX" sz="2800" kern="1200" dirty="0"/>
        </a:p>
      </dsp:txBody>
      <dsp:txXfrm>
        <a:off x="774048" y="1040118"/>
        <a:ext cx="1617689" cy="1278244"/>
      </dsp:txXfrm>
    </dsp:sp>
    <dsp:sp modelId="{24CC7421-6356-1E4A-BB3C-5B8ACD3EF457}">
      <dsp:nvSpPr>
        <dsp:cNvPr id="0" name=""/>
        <dsp:cNvSpPr/>
      </dsp:nvSpPr>
      <dsp:spPr>
        <a:xfrm rot="16200000">
          <a:off x="2817714" y="1110612"/>
          <a:ext cx="1371467" cy="50916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72D7A-449B-BF4E-88F8-DBAF1DDC72B1}">
      <dsp:nvSpPr>
        <dsp:cNvPr id="0" name=""/>
        <dsp:cNvSpPr/>
      </dsp:nvSpPr>
      <dsp:spPr>
        <a:xfrm>
          <a:off x="2654835" y="572"/>
          <a:ext cx="1697225" cy="13577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i="1" u="sng" kern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XG Boost</a:t>
          </a:r>
          <a:endParaRPr lang="es-MX" sz="2800" kern="1200" dirty="0"/>
        </a:p>
      </dsp:txBody>
      <dsp:txXfrm>
        <a:off x="2694603" y="40340"/>
        <a:ext cx="1617689" cy="1278244"/>
      </dsp:txXfrm>
    </dsp:sp>
    <dsp:sp modelId="{2E9B36A8-F243-294C-89CD-719957887AD7}">
      <dsp:nvSpPr>
        <dsp:cNvPr id="0" name=""/>
        <dsp:cNvSpPr/>
      </dsp:nvSpPr>
      <dsp:spPr>
        <a:xfrm rot="19500000">
          <a:off x="4176549" y="1817977"/>
          <a:ext cx="1371467" cy="50916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77F13-E137-2641-9175-B2053E1A1D91}">
      <dsp:nvSpPr>
        <dsp:cNvPr id="0" name=""/>
        <dsp:cNvSpPr/>
      </dsp:nvSpPr>
      <dsp:spPr>
        <a:xfrm>
          <a:off x="4575391" y="1000350"/>
          <a:ext cx="1697225" cy="13577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Random Forest</a:t>
          </a:r>
          <a:endParaRPr lang="es-MX" sz="2800" kern="1200" dirty="0"/>
        </a:p>
      </dsp:txBody>
      <dsp:txXfrm>
        <a:off x="4615159" y="1040118"/>
        <a:ext cx="1617689" cy="1278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D8614-E309-F941-A164-66480A12E542}" type="datetimeFigureOut">
              <a:rPr lang="es-CO" smtClean="0"/>
              <a:t>14/08/23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D0FF3-70D5-F445-83FE-DF20E39563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580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31BFC-551F-A9D3-9164-9C5786C0B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E28A4A-3E2A-823E-4430-243CF4712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3B4C62-F557-1F97-1A3A-A313485D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E1E8-D0ED-914B-B5A9-5EB5A11E5874}" type="datetimeFigureOut">
              <a:rPr lang="es-CO" smtClean="0"/>
              <a:t>14/08/23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E44A9-76F4-5529-AED3-C89E7085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BDB8F3-2AD3-7272-2CBE-9BF84330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739-E57D-1E48-B316-42796A4917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723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9561C-A78B-FAEF-42EB-7CD78467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ED6A02-81D4-E634-7C26-1C10B5206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F03A5A-C989-F233-A3BD-8046EA72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E1E8-D0ED-914B-B5A9-5EB5A11E5874}" type="datetimeFigureOut">
              <a:rPr lang="es-CO" smtClean="0"/>
              <a:t>14/08/23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510EBC-FC3B-F3D2-9FD8-C46C75CF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C7F29-A140-DA1A-6700-39A530DE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739-E57D-1E48-B316-42796A4917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896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739616-CF69-0DD0-0A3E-840DF77C6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8B07B0-3B40-C421-F813-B1D5F7523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2ED334-6616-135F-7526-58CF142B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E1E8-D0ED-914B-B5A9-5EB5A11E5874}" type="datetimeFigureOut">
              <a:rPr lang="es-CO" smtClean="0"/>
              <a:t>14/08/23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C405E6-16B3-F9DF-BE7E-7E064D62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C72303-3164-87B1-D7D7-F7B10EF6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739-E57D-1E48-B316-42796A4917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13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6DB3C-14EC-8240-E813-B8DFEF95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EA9BFA-9314-020A-E6A3-4A6362A6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F8F640-D1C3-D4FA-AFA7-6E29DF50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E1E8-D0ED-914B-B5A9-5EB5A11E5874}" type="datetimeFigureOut">
              <a:rPr lang="es-CO" smtClean="0"/>
              <a:t>14/08/23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025FB3-7797-D8A5-5646-4D9F5B96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8B53B-E66A-0C57-1C3E-3D4BB4CF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739-E57D-1E48-B316-42796A4917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169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FE6E-5E14-4467-1C3F-AE3F3BC0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C5C742-9BC5-E043-9E19-AD6E6E446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F84CAD-351C-9C43-737D-A2DEACE3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E1E8-D0ED-914B-B5A9-5EB5A11E5874}" type="datetimeFigureOut">
              <a:rPr lang="es-CO" smtClean="0"/>
              <a:t>14/08/23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799B3F-3FF0-8347-207E-870783B2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F4D46-FCD0-1EE4-6259-DE24D284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739-E57D-1E48-B316-42796A4917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124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CC0FA-7894-E4B8-2692-960E83FF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2F874-5BBB-416E-B593-580DD0C87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BD0572-89E1-2989-9FD4-6ECFC8FB3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9A7FF2-EFE6-99AF-E665-5E37BCF0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E1E8-D0ED-914B-B5A9-5EB5A11E5874}" type="datetimeFigureOut">
              <a:rPr lang="es-CO" smtClean="0"/>
              <a:t>14/08/23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410F70-50BD-5A76-384C-99A1C0C1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AEBFB5-5C99-A54C-827C-CD0C97C3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739-E57D-1E48-B316-42796A4917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50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1E14C-BCF3-8940-8EFD-97E713B6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A66366-8245-AF13-57C6-47C6434D8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35BEEB-34A5-6423-6A6A-832E253EC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4E02BA-99E6-EC43-2AB5-385F5227B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720EE1-1A37-1D40-7708-252DE7162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A41232-D40D-F8F5-FFE0-B0F3BB9D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E1E8-D0ED-914B-B5A9-5EB5A11E5874}" type="datetimeFigureOut">
              <a:rPr lang="es-CO" smtClean="0"/>
              <a:t>14/08/23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74A4C3-0EC8-95A1-1C37-8564A229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7164C6-0C91-C87D-FB96-68B94793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739-E57D-1E48-B316-42796A4917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59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EE169-1714-88D7-1E1C-A68A915F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07C2E9-0231-1FAD-B812-322EF688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E1E8-D0ED-914B-B5A9-5EB5A11E5874}" type="datetimeFigureOut">
              <a:rPr lang="es-CO" smtClean="0"/>
              <a:t>14/08/23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E05DF1-8568-CB1C-C70C-19FB05EA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D429E5-376C-30B1-B68E-87D6D522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739-E57D-1E48-B316-42796A4917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81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20BCD9-771B-B314-9F66-7968837E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E1E8-D0ED-914B-B5A9-5EB5A11E5874}" type="datetimeFigureOut">
              <a:rPr lang="es-CO" smtClean="0"/>
              <a:t>14/08/23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BE4853-D48A-0B84-9D2B-D0B69840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FB16D4-ABCC-F4CD-2E7D-AB0ECB2E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739-E57D-1E48-B316-42796A4917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967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25079-D2B8-EF66-0F4F-E54BADA1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44E16-9E8E-9A90-DEFF-96651D24A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9E8E9F-D675-9BA9-95AA-ADE321291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5D7E82-81FE-D1B9-E7F6-D2937BF0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E1E8-D0ED-914B-B5A9-5EB5A11E5874}" type="datetimeFigureOut">
              <a:rPr lang="es-CO" smtClean="0"/>
              <a:t>14/08/23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5F64FA-EA0E-9E38-D7A5-E509CFDE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E13FFB-E218-B5AF-D61D-F69401BC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739-E57D-1E48-B316-42796A4917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21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529E1-9552-8753-E4A1-25E8AA67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EBF85D-3EDB-09D3-A8B2-C29AC5A6B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D7FB81-27ED-A47C-A081-8AD8B7B2B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4B7A49-C7EC-D793-671C-B804024F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E1E8-D0ED-914B-B5A9-5EB5A11E5874}" type="datetimeFigureOut">
              <a:rPr lang="es-CO" smtClean="0"/>
              <a:t>14/08/23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744BFC-A4E4-6B06-1D2F-3AC6DB52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5BD5D4-1A6D-10E5-7E31-9FD44C2A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739-E57D-1E48-B316-42796A4917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55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9FE810-BA69-3FCE-7673-1E9B0E61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B016E5-2DE8-93D0-ADED-820632508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AA3BFB-EF23-A08C-B64E-9165AC36E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E1E8-D0ED-914B-B5A9-5EB5A11E5874}" type="datetimeFigureOut">
              <a:rPr lang="es-CO" smtClean="0"/>
              <a:t>14/08/23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812E5F-64CF-A774-DEE0-7C94DCF70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2F285-B617-985B-C890-0D875B201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F0739-E57D-1E48-B316-42796A4917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116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F7D0218-5810-B9AC-08EA-235B1D2F7095}"/>
              </a:ext>
            </a:extLst>
          </p:cNvPr>
          <p:cNvSpPr txBox="1"/>
          <p:nvPr/>
        </p:nvSpPr>
        <p:spPr>
          <a:xfrm>
            <a:off x="3630701" y="741035"/>
            <a:ext cx="545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Modelos empleados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9BA614-3FE0-FB25-AC67-19C92373FA82}"/>
              </a:ext>
            </a:extLst>
          </p:cNvPr>
          <p:cNvSpPr txBox="1"/>
          <p:nvPr/>
        </p:nvSpPr>
        <p:spPr>
          <a:xfrm>
            <a:off x="4164647" y="5655300"/>
            <a:ext cx="386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Experimentación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2244C554-C110-DB2B-29AE-D0169479B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9699133"/>
              </p:ext>
            </p:extLst>
          </p:nvPr>
        </p:nvGraphicFramePr>
        <p:xfrm>
          <a:off x="2592551" y="1552757"/>
          <a:ext cx="7006897" cy="3917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Python Tecnología | Rootstack">
            <a:extLst>
              <a:ext uri="{FF2B5EF4-FFF2-40B4-BE49-F238E27FC236}">
                <a16:creationId xmlns:a16="http://schemas.microsoft.com/office/drawing/2014/main" id="{2A404B6E-C438-C8C3-E30E-4D764E203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820" y="3770629"/>
            <a:ext cx="2426360" cy="136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544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6744</TotalTime>
  <Words>9</Words>
  <Application>Microsoft Macintosh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Keren  Cano</dc:creator>
  <cp:lastModifiedBy>Keren  Cano</cp:lastModifiedBy>
  <cp:revision>24</cp:revision>
  <dcterms:created xsi:type="dcterms:W3CDTF">2023-02-02T17:17:46Z</dcterms:created>
  <dcterms:modified xsi:type="dcterms:W3CDTF">2023-08-14T18:16:05Z</dcterms:modified>
</cp:coreProperties>
</file>