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82DB-1B75-492D-91E8-7F787AC84679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DACF2-442C-4E5C-8317-7528394D9BC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03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668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5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50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22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87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04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ww.websitename.com"/>
          <p:cNvSpPr txBox="1">
            <a:spLocks noGrp="1"/>
          </p:cNvSpPr>
          <p:nvPr>
            <p:ph type="body" sz="quarter" idx="13"/>
          </p:nvPr>
        </p:nvSpPr>
        <p:spPr>
          <a:xfrm>
            <a:off x="9801674" y="6476735"/>
            <a:ext cx="138659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900">
                <a:solidFill>
                  <a:srgbClr val="6A6E7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www.websitename.com</a:t>
            </a:r>
          </a:p>
        </p:txBody>
      </p:sp>
      <p:sp>
        <p:nvSpPr>
          <p:cNvPr id="13" name="uplock"/>
          <p:cNvSpPr txBox="1">
            <a:spLocks noGrp="1"/>
          </p:cNvSpPr>
          <p:nvPr>
            <p:ph type="body" sz="quarter" idx="14"/>
          </p:nvPr>
        </p:nvSpPr>
        <p:spPr>
          <a:xfrm>
            <a:off x="633909" y="190202"/>
            <a:ext cx="575479" cy="192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1250">
                <a:solidFill>
                  <a:srgbClr val="1C1F2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 err="1"/>
              <a:t>uplock</a:t>
            </a:r>
            <a:endParaRPr dirty="0"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5505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5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6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03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6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22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5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338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00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87754A-6B08-45A6-B676-481FCA9BA135}" type="datetimeFigureOut">
              <a:rPr lang="es-MX" smtClean="0"/>
              <a:t>14/03/2024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2D5D18-EB4F-4679-8530-8964D1A3B4C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05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FD9754-CE0A-B641-9DD0-1E4C19175B2F}"/>
              </a:ext>
            </a:extLst>
          </p:cNvPr>
          <p:cNvGrpSpPr/>
          <p:nvPr/>
        </p:nvGrpSpPr>
        <p:grpSpPr>
          <a:xfrm>
            <a:off x="4140490" y="1942704"/>
            <a:ext cx="3911022" cy="3911022"/>
            <a:chOff x="4140490" y="1942704"/>
            <a:chExt cx="3911022" cy="3911022"/>
          </a:xfrm>
        </p:grpSpPr>
        <p:sp>
          <p:nvSpPr>
            <p:cNvPr id="52" name="Кружок">
              <a:extLst>
                <a:ext uri="{FF2B5EF4-FFF2-40B4-BE49-F238E27FC236}">
                  <a16:creationId xmlns:a16="http://schemas.microsoft.com/office/drawing/2014/main" id="{E7165832-FAF1-2140-9397-229E0BFAFF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5386" y="2073266"/>
              <a:ext cx="3661117" cy="3660967"/>
            </a:xfrm>
            <a:prstGeom prst="ellipse">
              <a:avLst/>
            </a:prstGeom>
            <a:noFill/>
            <a:ln w="25400" cap="rnd">
              <a:solidFill>
                <a:srgbClr val="60656D"/>
              </a:solidFill>
              <a:prstDash val="sysDash"/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9CD3AC8F-D3F3-E24A-8BD0-81FDC4F70BAF}"/>
                </a:ext>
              </a:extLst>
            </p:cNvPr>
            <p:cNvSpPr/>
            <p:nvPr/>
          </p:nvSpPr>
          <p:spPr>
            <a:xfrm flipH="1">
              <a:off x="4140490" y="1942704"/>
              <a:ext cx="3911022" cy="3911022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 w="12700">
              <a:miter lim="400000"/>
            </a:ln>
            <a:effectLst>
              <a:outerShdw blurRad="698500" sx="114000" sy="114000" algn="ctr" rotWithShape="0">
                <a:schemeClr val="bg1"/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4" name="Кружок">
              <a:extLst>
                <a:ext uri="{FF2B5EF4-FFF2-40B4-BE49-F238E27FC236}">
                  <a16:creationId xmlns:a16="http://schemas.microsoft.com/office/drawing/2014/main" id="{D499D7F4-CE6F-CD41-B83C-347EC0F8A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194" flipH="1">
              <a:off x="4305443" y="3260501"/>
              <a:ext cx="115923" cy="115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  <p:sp>
          <p:nvSpPr>
            <p:cNvPr id="55" name="Кружок">
              <a:extLst>
                <a:ext uri="{FF2B5EF4-FFF2-40B4-BE49-F238E27FC236}">
                  <a16:creationId xmlns:a16="http://schemas.microsoft.com/office/drawing/2014/main" id="{EE786F1F-27F1-3246-B10C-D8A1F9FFF1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927540" flipH="1">
              <a:off x="6030827" y="2015326"/>
              <a:ext cx="115923" cy="115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  <p:sp>
          <p:nvSpPr>
            <p:cNvPr id="56" name="Кружок">
              <a:extLst>
                <a:ext uri="{FF2B5EF4-FFF2-40B4-BE49-F238E27FC236}">
                  <a16:creationId xmlns:a16="http://schemas.microsoft.com/office/drawing/2014/main" id="{87FCE677-5461-5242-BE33-9F5CA60FE7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57107" flipH="1">
              <a:off x="7771756" y="3260501"/>
              <a:ext cx="115923" cy="115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  <p:sp>
          <p:nvSpPr>
            <p:cNvPr id="57" name="Кружок">
              <a:extLst>
                <a:ext uri="{FF2B5EF4-FFF2-40B4-BE49-F238E27FC236}">
                  <a16:creationId xmlns:a16="http://schemas.microsoft.com/office/drawing/2014/main" id="{3020E77B-EEDA-C346-95BB-0EFEB87EBE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07133" flipH="1">
              <a:off x="7135546" y="5316810"/>
              <a:ext cx="115923" cy="115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  <p:sp>
          <p:nvSpPr>
            <p:cNvPr id="58" name="Кружок">
              <a:extLst>
                <a:ext uri="{FF2B5EF4-FFF2-40B4-BE49-F238E27FC236}">
                  <a16:creationId xmlns:a16="http://schemas.microsoft.com/office/drawing/2014/main" id="{3E3D6C50-F0EF-4846-9C03-B72396A99A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759607" flipH="1">
              <a:off x="5012269" y="5360443"/>
              <a:ext cx="115923" cy="115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19050" tIns="19050" rIns="19050" bIns="1905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000" b="1" i="0" u="none" strike="noStrike" kern="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endParaRPr>
            </a:p>
          </p:txBody>
        </p:sp>
      </p:grpSp>
      <p:sp>
        <p:nvSpPr>
          <p:cNvPr id="44" name="Freeform: Shape 498">
            <a:extLst>
              <a:ext uri="{FF2B5EF4-FFF2-40B4-BE49-F238E27FC236}">
                <a16:creationId xmlns:a16="http://schemas.microsoft.com/office/drawing/2014/main" id="{1104CB66-7BE7-7843-9191-4C9C2059DBEE}"/>
              </a:ext>
            </a:extLst>
          </p:cNvPr>
          <p:cNvSpPr>
            <a:spLocks/>
          </p:cNvSpPr>
          <p:nvPr/>
        </p:nvSpPr>
        <p:spPr bwMode="auto">
          <a:xfrm rot="20157204">
            <a:off x="3606803" y="1339000"/>
            <a:ext cx="5027744" cy="5092697"/>
          </a:xfrm>
          <a:custGeom>
            <a:avLst/>
            <a:gdLst>
              <a:gd name="connsiteX0" fmla="*/ 2388292 w 5040106"/>
              <a:gd name="connsiteY0" fmla="*/ 4161591 h 5032009"/>
              <a:gd name="connsiteX1" fmla="*/ 2463163 w 5040106"/>
              <a:gd name="connsiteY1" fmla="*/ 4165372 h 5032009"/>
              <a:gd name="connsiteX2" fmla="*/ 2460838 w 5040106"/>
              <a:gd name="connsiteY2" fmla="*/ 4235218 h 5032009"/>
              <a:gd name="connsiteX3" fmla="*/ 2442006 w 5040106"/>
              <a:gd name="connsiteY3" fmla="*/ 4800952 h 5032009"/>
              <a:gd name="connsiteX4" fmla="*/ 2388909 w 5040106"/>
              <a:gd name="connsiteY4" fmla="*/ 4844740 h 5032009"/>
              <a:gd name="connsiteX5" fmla="*/ 2338936 w 5040106"/>
              <a:gd name="connsiteY5" fmla="*/ 4794696 h 5032009"/>
              <a:gd name="connsiteX6" fmla="*/ 2383213 w 5040106"/>
              <a:gd name="connsiteY6" fmla="*/ 4226745 h 5032009"/>
              <a:gd name="connsiteX7" fmla="*/ 2652255 w 5040106"/>
              <a:gd name="connsiteY7" fmla="*/ 4160759 h 5032009"/>
              <a:gd name="connsiteX8" fmla="*/ 2662692 w 5040106"/>
              <a:gd name="connsiteY8" fmla="*/ 4292764 h 5032009"/>
              <a:gd name="connsiteX9" fmla="*/ 2717160 w 5040106"/>
              <a:gd name="connsiteY9" fmla="*/ 4981699 h 5032009"/>
              <a:gd name="connsiteX10" fmla="*/ 2663998 w 5040106"/>
              <a:gd name="connsiteY10" fmla="*/ 5031711 h 5032009"/>
              <a:gd name="connsiteX11" fmla="*/ 2607710 w 5040106"/>
              <a:gd name="connsiteY11" fmla="*/ 4987951 h 5032009"/>
              <a:gd name="connsiteX12" fmla="*/ 2581709 w 5040106"/>
              <a:gd name="connsiteY12" fmla="*/ 4208277 h 5032009"/>
              <a:gd name="connsiteX13" fmla="*/ 2580246 w 5040106"/>
              <a:gd name="connsiteY13" fmla="*/ 4164395 h 5032009"/>
              <a:gd name="connsiteX14" fmla="*/ 2200566 w 5040106"/>
              <a:gd name="connsiteY14" fmla="*/ 4137640 h 5032009"/>
              <a:gd name="connsiteX15" fmla="*/ 2273346 w 5040106"/>
              <a:gd name="connsiteY15" fmla="*/ 4148748 h 5032009"/>
              <a:gd name="connsiteX16" fmla="*/ 2266137 w 5040106"/>
              <a:gd name="connsiteY16" fmla="*/ 4198302 h 5032009"/>
              <a:gd name="connsiteX17" fmla="*/ 2222647 w 5040106"/>
              <a:gd name="connsiteY17" fmla="*/ 4497242 h 5032009"/>
              <a:gd name="connsiteX18" fmla="*/ 2169633 w 5040106"/>
              <a:gd name="connsiteY18" fmla="*/ 4537946 h 5032009"/>
              <a:gd name="connsiteX19" fmla="*/ 2132211 w 5040106"/>
              <a:gd name="connsiteY19" fmla="*/ 4484718 h 5032009"/>
              <a:gd name="connsiteX20" fmla="*/ 2195312 w 5040106"/>
              <a:gd name="connsiteY20" fmla="*/ 4164320 h 5032009"/>
              <a:gd name="connsiteX21" fmla="*/ 2840973 w 5040106"/>
              <a:gd name="connsiteY21" fmla="*/ 4134973 h 5032009"/>
              <a:gd name="connsiteX22" fmla="*/ 2854524 w 5040106"/>
              <a:gd name="connsiteY22" fmla="*/ 4204106 h 5032009"/>
              <a:gd name="connsiteX23" fmla="*/ 2963384 w 5040106"/>
              <a:gd name="connsiteY23" fmla="*/ 4759462 h 5032009"/>
              <a:gd name="connsiteX24" fmla="*/ 2919635 w 5040106"/>
              <a:gd name="connsiteY24" fmla="*/ 4815771 h 5032009"/>
              <a:gd name="connsiteX25" fmla="*/ 2860261 w 5040106"/>
              <a:gd name="connsiteY25" fmla="*/ 4775104 h 5032009"/>
              <a:gd name="connsiteX26" fmla="*/ 2775882 w 5040106"/>
              <a:gd name="connsiteY26" fmla="*/ 4211274 h 5032009"/>
              <a:gd name="connsiteX27" fmla="*/ 2766171 w 5040106"/>
              <a:gd name="connsiteY27" fmla="*/ 4146389 h 5032009"/>
              <a:gd name="connsiteX28" fmla="*/ 3023203 w 5040106"/>
              <a:gd name="connsiteY28" fmla="*/ 4086811 h 5032009"/>
              <a:gd name="connsiteX29" fmla="*/ 3045047 w 5040106"/>
              <a:gd name="connsiteY29" fmla="*/ 4155193 h 5032009"/>
              <a:gd name="connsiteX30" fmla="*/ 3217003 w 5040106"/>
              <a:gd name="connsiteY30" fmla="*/ 4693496 h 5032009"/>
              <a:gd name="connsiteX31" fmla="*/ 3179440 w 5040106"/>
              <a:gd name="connsiteY31" fmla="*/ 4752901 h 5032009"/>
              <a:gd name="connsiteX32" fmla="*/ 3116835 w 5040106"/>
              <a:gd name="connsiteY32" fmla="*/ 4721636 h 5032009"/>
              <a:gd name="connsiteX33" fmla="*/ 2968920 w 5040106"/>
              <a:gd name="connsiteY33" fmla="*/ 4172882 h 5032009"/>
              <a:gd name="connsiteX34" fmla="*/ 2951221 w 5040106"/>
              <a:gd name="connsiteY34" fmla="*/ 4107218 h 5032009"/>
              <a:gd name="connsiteX35" fmla="*/ 3005763 w 5040106"/>
              <a:gd name="connsiteY35" fmla="*/ 4093194 h 5032009"/>
              <a:gd name="connsiteX36" fmla="*/ 1841502 w 5040106"/>
              <a:gd name="connsiteY36" fmla="*/ 4025678 h 5032009"/>
              <a:gd name="connsiteX37" fmla="*/ 1865757 w 5040106"/>
              <a:gd name="connsiteY37" fmla="*/ 4037362 h 5032009"/>
              <a:gd name="connsiteX38" fmla="*/ 1908725 w 5040106"/>
              <a:gd name="connsiteY38" fmla="*/ 4053088 h 5032009"/>
              <a:gd name="connsiteX39" fmla="*/ 1908052 w 5040106"/>
              <a:gd name="connsiteY39" fmla="*/ 4054761 h 5032009"/>
              <a:gd name="connsiteX40" fmla="*/ 1882202 w 5040106"/>
              <a:gd name="connsiteY40" fmla="*/ 4119008 h 5032009"/>
              <a:gd name="connsiteX41" fmla="*/ 1829263 w 5040106"/>
              <a:gd name="connsiteY41" fmla="*/ 4147204 h 5032009"/>
              <a:gd name="connsiteX42" fmla="*/ 1813692 w 5040106"/>
              <a:gd name="connsiteY42" fmla="*/ 4087680 h 5032009"/>
              <a:gd name="connsiteX43" fmla="*/ 3198581 w 5040106"/>
              <a:gd name="connsiteY43" fmla="*/ 4017961 h 5032009"/>
              <a:gd name="connsiteX44" fmla="*/ 3228672 w 5040106"/>
              <a:gd name="connsiteY44" fmla="*/ 4084752 h 5032009"/>
              <a:gd name="connsiteX45" fmla="*/ 3460943 w 5040106"/>
              <a:gd name="connsiteY45" fmla="*/ 4600300 h 5032009"/>
              <a:gd name="connsiteX46" fmla="*/ 3432831 w 5040106"/>
              <a:gd name="connsiteY46" fmla="*/ 4665994 h 5032009"/>
              <a:gd name="connsiteX47" fmla="*/ 3367236 w 5040106"/>
              <a:gd name="connsiteY47" fmla="*/ 4640968 h 5032009"/>
              <a:gd name="connsiteX48" fmla="*/ 3131140 w 5040106"/>
              <a:gd name="connsiteY48" fmla="*/ 4047462 h 5032009"/>
              <a:gd name="connsiteX49" fmla="*/ 3131085 w 5040106"/>
              <a:gd name="connsiteY49" fmla="*/ 4047326 h 5032009"/>
              <a:gd name="connsiteX50" fmla="*/ 3158307 w 5040106"/>
              <a:gd name="connsiteY50" fmla="*/ 4037362 h 5032009"/>
              <a:gd name="connsiteX51" fmla="*/ 1671971 w 5040106"/>
              <a:gd name="connsiteY51" fmla="*/ 3937891 h 5032009"/>
              <a:gd name="connsiteX52" fmla="*/ 1720621 w 5040106"/>
              <a:gd name="connsiteY52" fmla="*/ 3967446 h 5032009"/>
              <a:gd name="connsiteX53" fmla="*/ 1736965 w 5040106"/>
              <a:gd name="connsiteY53" fmla="*/ 3975320 h 5032009"/>
              <a:gd name="connsiteX54" fmla="*/ 1730857 w 5040106"/>
              <a:gd name="connsiteY54" fmla="*/ 3986667 h 5032009"/>
              <a:gd name="connsiteX55" fmla="*/ 1513481 w 5040106"/>
              <a:gd name="connsiteY55" fmla="*/ 4390514 h 5032009"/>
              <a:gd name="connsiteX56" fmla="*/ 1447961 w 5040106"/>
              <a:gd name="connsiteY56" fmla="*/ 4406131 h 5032009"/>
              <a:gd name="connsiteX57" fmla="*/ 1432361 w 5040106"/>
              <a:gd name="connsiteY57" fmla="*/ 4340539 h 5032009"/>
              <a:gd name="connsiteX58" fmla="*/ 1668250 w 5040106"/>
              <a:gd name="connsiteY58" fmla="*/ 3944144 h 5032009"/>
              <a:gd name="connsiteX59" fmla="*/ 3365844 w 5040106"/>
              <a:gd name="connsiteY59" fmla="*/ 3929537 h 5032009"/>
              <a:gd name="connsiteX60" fmla="*/ 3437358 w 5040106"/>
              <a:gd name="connsiteY60" fmla="*/ 4049237 h 5032009"/>
              <a:gd name="connsiteX61" fmla="*/ 3796165 w 5040106"/>
              <a:gd name="connsiteY61" fmla="*/ 4649804 h 5032009"/>
              <a:gd name="connsiteX62" fmla="*/ 3774240 w 5040106"/>
              <a:gd name="connsiteY62" fmla="*/ 4718524 h 5032009"/>
              <a:gd name="connsiteX63" fmla="*/ 3702201 w 5040106"/>
              <a:gd name="connsiteY63" fmla="*/ 4706029 h 5032009"/>
              <a:gd name="connsiteX64" fmla="*/ 3325776 w 5040106"/>
              <a:gd name="connsiteY64" fmla="*/ 4011894 h 5032009"/>
              <a:gd name="connsiteX65" fmla="*/ 3302039 w 5040106"/>
              <a:gd name="connsiteY65" fmla="*/ 3968123 h 5032009"/>
              <a:gd name="connsiteX66" fmla="*/ 3303444 w 5040106"/>
              <a:gd name="connsiteY66" fmla="*/ 3967446 h 5032009"/>
              <a:gd name="connsiteX67" fmla="*/ 3520467 w 5040106"/>
              <a:gd name="connsiteY67" fmla="*/ 3824361 h 5032009"/>
              <a:gd name="connsiteX68" fmla="*/ 3619512 w 5040106"/>
              <a:gd name="connsiteY68" fmla="*/ 3953101 h 5032009"/>
              <a:gd name="connsiteX69" fmla="*/ 4074016 w 5040106"/>
              <a:gd name="connsiteY69" fmla="*/ 4543875 h 5032009"/>
              <a:gd name="connsiteX70" fmla="*/ 4055257 w 5040106"/>
              <a:gd name="connsiteY70" fmla="*/ 4615799 h 5032009"/>
              <a:gd name="connsiteX71" fmla="*/ 3983348 w 5040106"/>
              <a:gd name="connsiteY71" fmla="*/ 4612672 h 5032009"/>
              <a:gd name="connsiteX72" fmla="*/ 3501261 w 5040106"/>
              <a:gd name="connsiteY72" fmla="*/ 3922477 h 5032009"/>
              <a:gd name="connsiteX73" fmla="*/ 3462833 w 5040106"/>
              <a:gd name="connsiteY73" fmla="*/ 3867460 h 5032009"/>
              <a:gd name="connsiteX74" fmla="*/ 1368327 w 5040106"/>
              <a:gd name="connsiteY74" fmla="*/ 3709100 h 5032009"/>
              <a:gd name="connsiteX75" fmla="*/ 1423138 w 5040106"/>
              <a:gd name="connsiteY75" fmla="*/ 3758916 h 5032009"/>
              <a:gd name="connsiteX76" fmla="*/ 1376066 w 5040106"/>
              <a:gd name="connsiteY76" fmla="*/ 3812323 h 5032009"/>
              <a:gd name="connsiteX77" fmla="*/ 990504 w 5040106"/>
              <a:gd name="connsiteY77" fmla="*/ 4249775 h 5032009"/>
              <a:gd name="connsiteX78" fmla="*/ 918563 w 5040106"/>
              <a:gd name="connsiteY78" fmla="*/ 4249775 h 5032009"/>
              <a:gd name="connsiteX79" fmla="*/ 912307 w 5040106"/>
              <a:gd name="connsiteY79" fmla="*/ 4181039 h 5032009"/>
              <a:gd name="connsiteX80" fmla="*/ 1321934 w 5040106"/>
              <a:gd name="connsiteY80" fmla="*/ 3757112 h 5032009"/>
              <a:gd name="connsiteX81" fmla="*/ 3665496 w 5040106"/>
              <a:gd name="connsiteY81" fmla="*/ 3700231 h 5032009"/>
              <a:gd name="connsiteX82" fmla="*/ 3667902 w 5040106"/>
              <a:gd name="connsiteY82" fmla="*/ 3702730 h 5032009"/>
              <a:gd name="connsiteX83" fmla="*/ 4342626 w 5040106"/>
              <a:gd name="connsiteY83" fmla="*/ 4403351 h 5032009"/>
              <a:gd name="connsiteX84" fmla="*/ 4330124 w 5040106"/>
              <a:gd name="connsiteY84" fmla="*/ 4475251 h 5032009"/>
              <a:gd name="connsiteX85" fmla="*/ 4255114 w 5040106"/>
              <a:gd name="connsiteY85" fmla="*/ 4481503 h 5032009"/>
              <a:gd name="connsiteX86" fmla="*/ 3615389 w 5040106"/>
              <a:gd name="connsiteY86" fmla="*/ 3754276 h 5032009"/>
              <a:gd name="connsiteX87" fmla="*/ 3611232 w 5040106"/>
              <a:gd name="connsiteY87" fmla="*/ 3749550 h 5032009"/>
              <a:gd name="connsiteX88" fmla="*/ 1238722 w 5040106"/>
              <a:gd name="connsiteY88" fmla="*/ 3572304 h 5032009"/>
              <a:gd name="connsiteX89" fmla="*/ 1288213 w 5040106"/>
              <a:gd name="connsiteY89" fmla="*/ 3626757 h 5032009"/>
              <a:gd name="connsiteX90" fmla="*/ 1160946 w 5040106"/>
              <a:gd name="connsiteY90" fmla="*/ 3740782 h 5032009"/>
              <a:gd name="connsiteX91" fmla="*/ 572267 w 5040106"/>
              <a:gd name="connsiteY91" fmla="*/ 4268210 h 5032009"/>
              <a:gd name="connsiteX92" fmla="*/ 500343 w 5040106"/>
              <a:gd name="connsiteY92" fmla="*/ 4255713 h 5032009"/>
              <a:gd name="connsiteX93" fmla="*/ 497216 w 5040106"/>
              <a:gd name="connsiteY93" fmla="*/ 4180733 h 5032009"/>
              <a:gd name="connsiteX94" fmla="*/ 1185048 w 5040106"/>
              <a:gd name="connsiteY94" fmla="*/ 3616345 h 5032009"/>
              <a:gd name="connsiteX95" fmla="*/ 3793308 w 5040106"/>
              <a:gd name="connsiteY95" fmla="*/ 3563520 h 5032009"/>
              <a:gd name="connsiteX96" fmla="*/ 3902211 w 5040106"/>
              <a:gd name="connsiteY96" fmla="*/ 3652994 h 5032009"/>
              <a:gd name="connsiteX97" fmla="*/ 4443003 w 5040106"/>
              <a:gd name="connsiteY97" fmla="*/ 4097309 h 5032009"/>
              <a:gd name="connsiteX98" fmla="*/ 4443003 w 5040106"/>
              <a:gd name="connsiteY98" fmla="*/ 4169264 h 5032009"/>
              <a:gd name="connsiteX99" fmla="*/ 4367910 w 5040106"/>
              <a:gd name="connsiteY99" fmla="*/ 4178649 h 5032009"/>
              <a:gd name="connsiteX100" fmla="*/ 3781395 w 5040106"/>
              <a:gd name="connsiteY100" fmla="*/ 3651326 h 5032009"/>
              <a:gd name="connsiteX101" fmla="*/ 3744044 w 5040106"/>
              <a:gd name="connsiteY101" fmla="*/ 3617744 h 5032009"/>
              <a:gd name="connsiteX102" fmla="*/ 3793223 w 5040106"/>
              <a:gd name="connsiteY102" fmla="*/ 3563633 h 5032009"/>
              <a:gd name="connsiteX103" fmla="*/ 1124933 w 5040106"/>
              <a:gd name="connsiteY103" fmla="*/ 3418814 h 5032009"/>
              <a:gd name="connsiteX104" fmla="*/ 1135262 w 5040106"/>
              <a:gd name="connsiteY104" fmla="*/ 3435816 h 5032009"/>
              <a:gd name="connsiteX105" fmla="*/ 1167335 w 5040106"/>
              <a:gd name="connsiteY105" fmla="*/ 3478707 h 5032009"/>
              <a:gd name="connsiteX106" fmla="*/ 1046366 w 5040106"/>
              <a:gd name="connsiteY106" fmla="*/ 3564876 h 5032009"/>
              <a:gd name="connsiteX107" fmla="*/ 440927 w 5040106"/>
              <a:gd name="connsiteY107" fmla="*/ 3996142 h 5032009"/>
              <a:gd name="connsiteX108" fmla="*/ 365875 w 5040106"/>
              <a:gd name="connsiteY108" fmla="*/ 3977392 h 5032009"/>
              <a:gd name="connsiteX109" fmla="*/ 375257 w 5040106"/>
              <a:gd name="connsiteY109" fmla="*/ 3902391 h 5032009"/>
              <a:gd name="connsiteX110" fmla="*/ 1081999 w 5040106"/>
              <a:gd name="connsiteY110" fmla="*/ 3446509 h 5032009"/>
              <a:gd name="connsiteX111" fmla="*/ 3904533 w 5040106"/>
              <a:gd name="connsiteY111" fmla="*/ 3409924 h 5032009"/>
              <a:gd name="connsiteX112" fmla="*/ 3966970 w 5040106"/>
              <a:gd name="connsiteY112" fmla="*/ 3450116 h 5032009"/>
              <a:gd name="connsiteX113" fmla="*/ 4442522 w 5040106"/>
              <a:gd name="connsiteY113" fmla="*/ 3756242 h 5032009"/>
              <a:gd name="connsiteX114" fmla="*/ 4451903 w 5040106"/>
              <a:gd name="connsiteY114" fmla="*/ 3828229 h 5032009"/>
              <a:gd name="connsiteX115" fmla="*/ 4383106 w 5040106"/>
              <a:gd name="connsiteY115" fmla="*/ 3840748 h 5032009"/>
              <a:gd name="connsiteX116" fmla="*/ 3863096 w 5040106"/>
              <a:gd name="connsiteY116" fmla="*/ 3471695 h 5032009"/>
              <a:gd name="connsiteX117" fmla="*/ 3862362 w 5040106"/>
              <a:gd name="connsiteY117" fmla="*/ 3471175 h 5032009"/>
              <a:gd name="connsiteX118" fmla="*/ 3888803 w 5040106"/>
              <a:gd name="connsiteY118" fmla="*/ 3435816 h 5032009"/>
              <a:gd name="connsiteX119" fmla="*/ 1030202 w 5040106"/>
              <a:gd name="connsiteY119" fmla="*/ 3253473 h 5032009"/>
              <a:gd name="connsiteX120" fmla="*/ 1052096 w 5040106"/>
              <a:gd name="connsiteY120" fmla="*/ 3298921 h 5032009"/>
              <a:gd name="connsiteX121" fmla="*/ 1063710 w 5040106"/>
              <a:gd name="connsiteY121" fmla="*/ 3318038 h 5032009"/>
              <a:gd name="connsiteX122" fmla="*/ 1056421 w 5040106"/>
              <a:gd name="connsiteY122" fmla="*/ 3322064 h 5032009"/>
              <a:gd name="connsiteX123" fmla="*/ 650377 w 5040106"/>
              <a:gd name="connsiteY123" fmla="*/ 3546311 h 5032009"/>
              <a:gd name="connsiteX124" fmla="*/ 587892 w 5040106"/>
              <a:gd name="connsiteY124" fmla="*/ 3524412 h 5032009"/>
              <a:gd name="connsiteX125" fmla="*/ 609762 w 5040106"/>
              <a:gd name="connsiteY125" fmla="*/ 3461844 h 5032009"/>
              <a:gd name="connsiteX126" fmla="*/ 1027350 w 5040106"/>
              <a:gd name="connsiteY126" fmla="*/ 3254887 h 5032009"/>
              <a:gd name="connsiteX127" fmla="*/ 3997526 w 5040106"/>
              <a:gd name="connsiteY127" fmla="*/ 3245866 h 5032009"/>
              <a:gd name="connsiteX128" fmla="*/ 4017058 w 5040106"/>
              <a:gd name="connsiteY128" fmla="*/ 3255562 h 5032009"/>
              <a:gd name="connsiteX129" fmla="*/ 4427093 w 5040106"/>
              <a:gd name="connsiteY129" fmla="*/ 3459095 h 5032009"/>
              <a:gd name="connsiteX130" fmla="*/ 4445830 w 5040106"/>
              <a:gd name="connsiteY130" fmla="*/ 3521738 h 5032009"/>
              <a:gd name="connsiteX131" fmla="*/ 4383375 w 5040106"/>
              <a:gd name="connsiteY131" fmla="*/ 3543663 h 5032009"/>
              <a:gd name="connsiteX132" fmla="*/ 3980742 w 5040106"/>
              <a:gd name="connsiteY132" fmla="*/ 3319542 h 5032009"/>
              <a:gd name="connsiteX133" fmla="*/ 3964824 w 5040106"/>
              <a:gd name="connsiteY133" fmla="*/ 3310682 h 5032009"/>
              <a:gd name="connsiteX134" fmla="*/ 3971968 w 5040106"/>
              <a:gd name="connsiteY134" fmla="*/ 3298921 h 5032009"/>
              <a:gd name="connsiteX135" fmla="*/ 954202 w 5040106"/>
              <a:gd name="connsiteY135" fmla="*/ 3077343 h 5032009"/>
              <a:gd name="connsiteX136" fmla="*/ 979509 w 5040106"/>
              <a:gd name="connsiteY136" fmla="*/ 3146486 h 5032009"/>
              <a:gd name="connsiteX137" fmla="*/ 974582 w 5040106"/>
              <a:gd name="connsiteY137" fmla="*/ 3148529 h 5032009"/>
              <a:gd name="connsiteX138" fmla="*/ 731800 w 5040106"/>
              <a:gd name="connsiteY138" fmla="*/ 3249231 h 5032009"/>
              <a:gd name="connsiteX139" fmla="*/ 672490 w 5040106"/>
              <a:gd name="connsiteY139" fmla="*/ 3224198 h 5032009"/>
              <a:gd name="connsiteX140" fmla="*/ 703706 w 5040106"/>
              <a:gd name="connsiteY140" fmla="*/ 3167875 h 5032009"/>
              <a:gd name="connsiteX141" fmla="*/ 916451 w 5040106"/>
              <a:gd name="connsiteY141" fmla="*/ 3090987 h 5032009"/>
              <a:gd name="connsiteX142" fmla="*/ 4072215 w 5040106"/>
              <a:gd name="connsiteY142" fmla="*/ 3070915 h 5032009"/>
              <a:gd name="connsiteX143" fmla="*/ 4078659 w 5040106"/>
              <a:gd name="connsiteY143" fmla="*/ 3073221 h 5032009"/>
              <a:gd name="connsiteX144" fmla="*/ 4142906 w 5040106"/>
              <a:gd name="connsiteY144" fmla="*/ 3096205 h 5032009"/>
              <a:gd name="connsiteX145" fmla="*/ 4174235 w 5040106"/>
              <a:gd name="connsiteY145" fmla="*/ 3149553 h 5032009"/>
              <a:gd name="connsiteX146" fmla="*/ 4117844 w 5040106"/>
              <a:gd name="connsiteY146" fmla="*/ 3171520 h 5032009"/>
              <a:gd name="connsiteX147" fmla="*/ 4046433 w 5040106"/>
              <a:gd name="connsiteY147" fmla="*/ 3141356 h 5032009"/>
              <a:gd name="connsiteX148" fmla="*/ 899246 w 5040106"/>
              <a:gd name="connsiteY148" fmla="*/ 2895836 h 5032009"/>
              <a:gd name="connsiteX149" fmla="*/ 917485 w 5040106"/>
              <a:gd name="connsiteY149" fmla="*/ 2966772 h 5032009"/>
              <a:gd name="connsiteX150" fmla="*/ 912731 w 5040106"/>
              <a:gd name="connsiteY150" fmla="*/ 2968126 h 5032009"/>
              <a:gd name="connsiteX151" fmla="*/ 659094 w 5040106"/>
              <a:gd name="connsiteY151" fmla="*/ 3040366 h 5032009"/>
              <a:gd name="connsiteX152" fmla="*/ 602725 w 5040106"/>
              <a:gd name="connsiteY152" fmla="*/ 3009044 h 5032009"/>
              <a:gd name="connsiteX153" fmla="*/ 637172 w 5040106"/>
              <a:gd name="connsiteY153" fmla="*/ 2955798 h 5032009"/>
              <a:gd name="connsiteX154" fmla="*/ 859310 w 5040106"/>
              <a:gd name="connsiteY154" fmla="*/ 2904973 h 5032009"/>
              <a:gd name="connsiteX155" fmla="*/ 4125751 w 5040106"/>
              <a:gd name="connsiteY155" fmla="*/ 2892208 h 5032009"/>
              <a:gd name="connsiteX156" fmla="*/ 4160239 w 5040106"/>
              <a:gd name="connsiteY156" fmla="*/ 2900187 h 5032009"/>
              <a:gd name="connsiteX157" fmla="*/ 4330702 w 5040106"/>
              <a:gd name="connsiteY157" fmla="*/ 2939626 h 5032009"/>
              <a:gd name="connsiteX158" fmla="*/ 4365157 w 5040106"/>
              <a:gd name="connsiteY158" fmla="*/ 2989485 h 5032009"/>
              <a:gd name="connsiteX159" fmla="*/ 4308776 w 5040106"/>
              <a:gd name="connsiteY159" fmla="*/ 3017531 h 5032009"/>
              <a:gd name="connsiteX160" fmla="*/ 4122896 w 5040106"/>
              <a:gd name="connsiteY160" fmla="*/ 2965521 h 5032009"/>
              <a:gd name="connsiteX161" fmla="*/ 4107974 w 5040106"/>
              <a:gd name="connsiteY161" fmla="*/ 2961346 h 5032009"/>
              <a:gd name="connsiteX162" fmla="*/ 864944 w 5040106"/>
              <a:gd name="connsiteY162" fmla="*/ 2707856 h 5032009"/>
              <a:gd name="connsiteX163" fmla="*/ 876161 w 5040106"/>
              <a:gd name="connsiteY163" fmla="*/ 2781355 h 5032009"/>
              <a:gd name="connsiteX164" fmla="*/ 872542 w 5040106"/>
              <a:gd name="connsiteY164" fmla="*/ 2781934 h 5032009"/>
              <a:gd name="connsiteX165" fmla="*/ 612043 w 5040106"/>
              <a:gd name="connsiteY165" fmla="*/ 2823632 h 5032009"/>
              <a:gd name="connsiteX166" fmla="*/ 558777 w 5040106"/>
              <a:gd name="connsiteY166" fmla="*/ 2786317 h 5032009"/>
              <a:gd name="connsiteX167" fmla="*/ 599510 w 5040106"/>
              <a:gd name="connsiteY167" fmla="*/ 2736563 h 5032009"/>
              <a:gd name="connsiteX168" fmla="*/ 826128 w 5040106"/>
              <a:gd name="connsiteY168" fmla="*/ 2712054 h 5032009"/>
              <a:gd name="connsiteX169" fmla="*/ 4159328 w 5040106"/>
              <a:gd name="connsiteY169" fmla="*/ 2706503 h 5032009"/>
              <a:gd name="connsiteX170" fmla="*/ 4214693 w 5040106"/>
              <a:gd name="connsiteY170" fmla="*/ 2712679 h 5032009"/>
              <a:gd name="connsiteX171" fmla="*/ 4515085 w 5040106"/>
              <a:gd name="connsiteY171" fmla="*/ 2746191 h 5032009"/>
              <a:gd name="connsiteX172" fmla="*/ 4552629 w 5040106"/>
              <a:gd name="connsiteY172" fmla="*/ 2796174 h 5032009"/>
              <a:gd name="connsiteX173" fmla="*/ 4499441 w 5040106"/>
              <a:gd name="connsiteY173" fmla="*/ 2833661 h 5032009"/>
              <a:gd name="connsiteX174" fmla="*/ 4179286 w 5040106"/>
              <a:gd name="connsiteY174" fmla="*/ 2783093 h 5032009"/>
              <a:gd name="connsiteX175" fmla="*/ 4148384 w 5040106"/>
              <a:gd name="connsiteY175" fmla="*/ 2778212 h 5032009"/>
              <a:gd name="connsiteX176" fmla="*/ 46887 w 5040106"/>
              <a:gd name="connsiteY176" fmla="*/ 2480452 h 5032009"/>
              <a:gd name="connsiteX177" fmla="*/ 824199 w 5040106"/>
              <a:gd name="connsiteY177" fmla="*/ 2480452 h 5032009"/>
              <a:gd name="connsiteX178" fmla="*/ 853070 w 5040106"/>
              <a:gd name="connsiteY178" fmla="*/ 2480452 h 5032009"/>
              <a:gd name="connsiteX179" fmla="*/ 851703 w 5040106"/>
              <a:gd name="connsiteY179" fmla="*/ 2507510 h 5032009"/>
              <a:gd name="connsiteX180" fmla="*/ 854118 w 5040106"/>
              <a:gd name="connsiteY180" fmla="*/ 2555333 h 5032009"/>
              <a:gd name="connsiteX181" fmla="*/ 741041 w 5040106"/>
              <a:gd name="connsiteY181" fmla="*/ 2560104 h 5032009"/>
              <a:gd name="connsiteX182" fmla="*/ 50012 w 5040106"/>
              <a:gd name="connsiteY182" fmla="*/ 2589262 h 5032009"/>
              <a:gd name="connsiteX183" fmla="*/ 0 w 5040106"/>
              <a:gd name="connsiteY183" fmla="*/ 2536411 h 5032009"/>
              <a:gd name="connsiteX184" fmla="*/ 46887 w 5040106"/>
              <a:gd name="connsiteY184" fmla="*/ 2480452 h 5032009"/>
              <a:gd name="connsiteX185" fmla="*/ 4989796 w 5040106"/>
              <a:gd name="connsiteY185" fmla="*/ 2464652 h 5032009"/>
              <a:gd name="connsiteX186" fmla="*/ 5039808 w 5040106"/>
              <a:gd name="connsiteY186" fmla="*/ 2517734 h 5032009"/>
              <a:gd name="connsiteX187" fmla="*/ 4996047 w 5040106"/>
              <a:gd name="connsiteY187" fmla="*/ 2573938 h 5032009"/>
              <a:gd name="connsiteX188" fmla="*/ 4216374 w 5040106"/>
              <a:gd name="connsiteY188" fmla="*/ 2573938 h 5032009"/>
              <a:gd name="connsiteX189" fmla="*/ 4169007 w 5040106"/>
              <a:gd name="connsiteY189" fmla="*/ 2573938 h 5032009"/>
              <a:gd name="connsiteX190" fmla="*/ 4172361 w 5040106"/>
              <a:gd name="connsiteY190" fmla="*/ 2507510 h 5032009"/>
              <a:gd name="connsiteX191" fmla="*/ 4172078 w 5040106"/>
              <a:gd name="connsiteY191" fmla="*/ 2501895 h 5032009"/>
              <a:gd name="connsiteX192" fmla="*/ 4300861 w 5040106"/>
              <a:gd name="connsiteY192" fmla="*/ 2496029 h 5032009"/>
              <a:gd name="connsiteX193" fmla="*/ 4989796 w 5040106"/>
              <a:gd name="connsiteY193" fmla="*/ 2464652 h 5032009"/>
              <a:gd name="connsiteX194" fmla="*/ 4427067 w 5040106"/>
              <a:gd name="connsiteY194" fmla="*/ 2208373 h 5032009"/>
              <a:gd name="connsiteX195" fmla="*/ 4480214 w 5040106"/>
              <a:gd name="connsiteY195" fmla="*/ 2245688 h 5032009"/>
              <a:gd name="connsiteX196" fmla="*/ 4442699 w 5040106"/>
              <a:gd name="connsiteY196" fmla="*/ 2295442 h 5032009"/>
              <a:gd name="connsiteX197" fmla="*/ 4216591 w 5040106"/>
              <a:gd name="connsiteY197" fmla="*/ 2319951 h 5032009"/>
              <a:gd name="connsiteX198" fmla="*/ 4161976 w 5040106"/>
              <a:gd name="connsiteY198" fmla="*/ 2325871 h 5032009"/>
              <a:gd name="connsiteX199" fmla="*/ 4150851 w 5040106"/>
              <a:gd name="connsiteY199" fmla="*/ 2252975 h 5032009"/>
              <a:gd name="connsiteX200" fmla="*/ 4168831 w 5040106"/>
              <a:gd name="connsiteY200" fmla="*/ 2250071 h 5032009"/>
              <a:gd name="connsiteX201" fmla="*/ 4427067 w 5040106"/>
              <a:gd name="connsiteY201" fmla="*/ 2208373 h 5032009"/>
              <a:gd name="connsiteX202" fmla="*/ 522870 w 5040106"/>
              <a:gd name="connsiteY202" fmla="*/ 2198052 h 5032009"/>
              <a:gd name="connsiteX203" fmla="*/ 540860 w 5040106"/>
              <a:gd name="connsiteY203" fmla="*/ 2198345 h 5032009"/>
              <a:gd name="connsiteX204" fmla="*/ 862824 w 5040106"/>
              <a:gd name="connsiteY204" fmla="*/ 2248914 h 5032009"/>
              <a:gd name="connsiteX205" fmla="*/ 873576 w 5040106"/>
              <a:gd name="connsiteY205" fmla="*/ 2250602 h 5032009"/>
              <a:gd name="connsiteX206" fmla="*/ 862512 w 5040106"/>
              <a:gd name="connsiteY206" fmla="*/ 2323095 h 5032009"/>
              <a:gd name="connsiteX207" fmla="*/ 828738 w 5040106"/>
              <a:gd name="connsiteY207" fmla="*/ 2319327 h 5032009"/>
              <a:gd name="connsiteX208" fmla="*/ 528345 w 5040106"/>
              <a:gd name="connsiteY208" fmla="*/ 2285815 h 5032009"/>
              <a:gd name="connsiteX209" fmla="*/ 487671 w 5040106"/>
              <a:gd name="connsiteY209" fmla="*/ 2235832 h 5032009"/>
              <a:gd name="connsiteX210" fmla="*/ 522870 w 5040106"/>
              <a:gd name="connsiteY210" fmla="*/ 2198052 h 5032009"/>
              <a:gd name="connsiteX211" fmla="*/ 712575 w 5040106"/>
              <a:gd name="connsiteY211" fmla="*/ 2011407 h 5032009"/>
              <a:gd name="connsiteX212" fmla="*/ 731026 w 5040106"/>
              <a:gd name="connsiteY212" fmla="*/ 2014474 h 5032009"/>
              <a:gd name="connsiteX213" fmla="*/ 863364 w 5040106"/>
              <a:gd name="connsiteY213" fmla="*/ 2051503 h 5032009"/>
              <a:gd name="connsiteX214" fmla="*/ 913072 w 5040106"/>
              <a:gd name="connsiteY214" fmla="*/ 2065412 h 5032009"/>
              <a:gd name="connsiteX215" fmla="*/ 895251 w 5040106"/>
              <a:gd name="connsiteY215" fmla="*/ 2134723 h 5032009"/>
              <a:gd name="connsiteX216" fmla="*/ 882696 w 5040106"/>
              <a:gd name="connsiteY216" fmla="*/ 2131818 h 5032009"/>
              <a:gd name="connsiteX217" fmla="*/ 712232 w 5040106"/>
              <a:gd name="connsiteY217" fmla="*/ 2092379 h 5032009"/>
              <a:gd name="connsiteX218" fmla="*/ 677777 w 5040106"/>
              <a:gd name="connsiteY218" fmla="*/ 2042520 h 5032009"/>
              <a:gd name="connsiteX219" fmla="*/ 712575 w 5040106"/>
              <a:gd name="connsiteY219" fmla="*/ 2011407 h 5032009"/>
              <a:gd name="connsiteX220" fmla="*/ 4379979 w 5040106"/>
              <a:gd name="connsiteY220" fmla="*/ 1991639 h 5032009"/>
              <a:gd name="connsiteX221" fmla="*/ 4436268 w 5040106"/>
              <a:gd name="connsiteY221" fmla="*/ 2022961 h 5032009"/>
              <a:gd name="connsiteX222" fmla="*/ 4401869 w 5040106"/>
              <a:gd name="connsiteY222" fmla="*/ 2076207 h 5032009"/>
              <a:gd name="connsiteX223" fmla="*/ 4181497 w 5040106"/>
              <a:gd name="connsiteY223" fmla="*/ 2127032 h 5032009"/>
              <a:gd name="connsiteX224" fmla="*/ 4129896 w 5040106"/>
              <a:gd name="connsiteY224" fmla="*/ 2138933 h 5032009"/>
              <a:gd name="connsiteX225" fmla="*/ 4111699 w 5040106"/>
              <a:gd name="connsiteY225" fmla="*/ 2068159 h 5032009"/>
              <a:gd name="connsiteX226" fmla="*/ 4126703 w 5040106"/>
              <a:gd name="connsiteY226" fmla="*/ 2063879 h 5032009"/>
              <a:gd name="connsiteX227" fmla="*/ 4379979 w 5040106"/>
              <a:gd name="connsiteY227" fmla="*/ 1991639 h 5032009"/>
              <a:gd name="connsiteX228" fmla="*/ 890235 w 5040106"/>
              <a:gd name="connsiteY228" fmla="*/ 1859703 h 5032009"/>
              <a:gd name="connsiteX229" fmla="*/ 925352 w 5040106"/>
              <a:gd name="connsiteY229" fmla="*/ 1860487 h 5032009"/>
              <a:gd name="connsiteX230" fmla="*/ 974784 w 5040106"/>
              <a:gd name="connsiteY230" fmla="*/ 1881443 h 5032009"/>
              <a:gd name="connsiteX231" fmla="*/ 948264 w 5040106"/>
              <a:gd name="connsiteY231" fmla="*/ 1953900 h 5032009"/>
              <a:gd name="connsiteX232" fmla="*/ 930424 w 5040106"/>
              <a:gd name="connsiteY232" fmla="*/ 1947570 h 5032009"/>
              <a:gd name="connsiteX233" fmla="*/ 897258 w 5040106"/>
              <a:gd name="connsiteY233" fmla="*/ 1935802 h 5032009"/>
              <a:gd name="connsiteX234" fmla="*/ 869165 w 5040106"/>
              <a:gd name="connsiteY234" fmla="*/ 1882454 h 5032009"/>
              <a:gd name="connsiteX235" fmla="*/ 890235 w 5040106"/>
              <a:gd name="connsiteY235" fmla="*/ 1859703 h 5032009"/>
              <a:gd name="connsiteX236" fmla="*/ 4346277 w 5040106"/>
              <a:gd name="connsiteY236" fmla="*/ 1782384 h 5032009"/>
              <a:gd name="connsiteX237" fmla="*/ 4368603 w 5040106"/>
              <a:gd name="connsiteY237" fmla="*/ 1807808 h 5032009"/>
              <a:gd name="connsiteX238" fmla="*/ 4340401 w 5040106"/>
              <a:gd name="connsiteY238" fmla="*/ 1864131 h 5032009"/>
              <a:gd name="connsiteX239" fmla="*/ 4126839 w 5040106"/>
              <a:gd name="connsiteY239" fmla="*/ 1941019 h 5032009"/>
              <a:gd name="connsiteX240" fmla="*/ 4077577 w 5040106"/>
              <a:gd name="connsiteY240" fmla="*/ 1958755 h 5032009"/>
              <a:gd name="connsiteX241" fmla="*/ 4052450 w 5040106"/>
              <a:gd name="connsiteY241" fmla="*/ 1890103 h 5032009"/>
              <a:gd name="connsiteX242" fmla="*/ 4068486 w 5040106"/>
              <a:gd name="connsiteY242" fmla="*/ 1883477 h 5032009"/>
              <a:gd name="connsiteX243" fmla="*/ 4312199 w 5040106"/>
              <a:gd name="connsiteY243" fmla="*/ 1782775 h 5032009"/>
              <a:gd name="connsiteX244" fmla="*/ 4346277 w 5040106"/>
              <a:gd name="connsiteY244" fmla="*/ 1782384 h 5032009"/>
              <a:gd name="connsiteX245" fmla="*/ 638492 w 5040106"/>
              <a:gd name="connsiteY245" fmla="*/ 1482961 h 5032009"/>
              <a:gd name="connsiteX246" fmla="*/ 655748 w 5040106"/>
              <a:gd name="connsiteY246" fmla="*/ 1488344 h 5032009"/>
              <a:gd name="connsiteX247" fmla="*/ 1003023 w 5040106"/>
              <a:gd name="connsiteY247" fmla="*/ 1680286 h 5032009"/>
              <a:gd name="connsiteX248" fmla="*/ 1056049 w 5040106"/>
              <a:gd name="connsiteY248" fmla="*/ 1709593 h 5032009"/>
              <a:gd name="connsiteX249" fmla="*/ 1052096 w 5040106"/>
              <a:gd name="connsiteY249" fmla="*/ 1716099 h 5032009"/>
              <a:gd name="connsiteX250" fmla="*/ 1023575 w 5040106"/>
              <a:gd name="connsiteY250" fmla="*/ 1775306 h 5032009"/>
              <a:gd name="connsiteX251" fmla="*/ 943986 w 5040106"/>
              <a:gd name="connsiteY251" fmla="*/ 1735873 h 5032009"/>
              <a:gd name="connsiteX252" fmla="*/ 615076 w 5040106"/>
              <a:gd name="connsiteY252" fmla="*/ 1572912 h 5032009"/>
              <a:gd name="connsiteX253" fmla="*/ 593176 w 5040106"/>
              <a:gd name="connsiteY253" fmla="*/ 1510269 h 5032009"/>
              <a:gd name="connsiteX254" fmla="*/ 638492 w 5040106"/>
              <a:gd name="connsiteY254" fmla="*/ 1482961 h 5032009"/>
              <a:gd name="connsiteX255" fmla="*/ 4408962 w 5040106"/>
              <a:gd name="connsiteY255" fmla="*/ 1480319 h 5032009"/>
              <a:gd name="connsiteX256" fmla="*/ 4455532 w 5040106"/>
              <a:gd name="connsiteY256" fmla="*/ 1507594 h 5032009"/>
              <a:gd name="connsiteX257" fmla="*/ 4433663 w 5040106"/>
              <a:gd name="connsiteY257" fmla="*/ 1570162 h 5032009"/>
              <a:gd name="connsiteX258" fmla="*/ 4016075 w 5040106"/>
              <a:gd name="connsiteY258" fmla="*/ 1777119 h 5032009"/>
              <a:gd name="connsiteX259" fmla="*/ 4004199 w 5040106"/>
              <a:gd name="connsiteY259" fmla="*/ 1783005 h 5032009"/>
              <a:gd name="connsiteX260" fmla="*/ 3972583 w 5040106"/>
              <a:gd name="connsiteY260" fmla="*/ 1717376 h 5032009"/>
              <a:gd name="connsiteX261" fmla="*/ 3985972 w 5040106"/>
              <a:gd name="connsiteY261" fmla="*/ 1709943 h 5032009"/>
              <a:gd name="connsiteX262" fmla="*/ 4389923 w 5040106"/>
              <a:gd name="connsiteY262" fmla="*/ 1485695 h 5032009"/>
              <a:gd name="connsiteX263" fmla="*/ 4408962 w 5040106"/>
              <a:gd name="connsiteY263" fmla="*/ 1480319 h 5032009"/>
              <a:gd name="connsiteX264" fmla="*/ 621531 w 5040106"/>
              <a:gd name="connsiteY264" fmla="*/ 1183435 h 5032009"/>
              <a:gd name="connsiteX265" fmla="*/ 655964 w 5040106"/>
              <a:gd name="connsiteY265" fmla="*/ 1191259 h 5032009"/>
              <a:gd name="connsiteX266" fmla="*/ 1120855 w 5040106"/>
              <a:gd name="connsiteY266" fmla="*/ 1520856 h 5032009"/>
              <a:gd name="connsiteX267" fmla="*/ 1158785 w 5040106"/>
              <a:gd name="connsiteY267" fmla="*/ 1547747 h 5032009"/>
              <a:gd name="connsiteX268" fmla="*/ 1135262 w 5040106"/>
              <a:gd name="connsiteY268" fmla="*/ 1579205 h 5032009"/>
              <a:gd name="connsiteX269" fmla="*/ 1117344 w 5040106"/>
              <a:gd name="connsiteY269" fmla="*/ 1608698 h 5032009"/>
              <a:gd name="connsiteX270" fmla="*/ 1075657 w 5040106"/>
              <a:gd name="connsiteY270" fmla="*/ 1581891 h 5032009"/>
              <a:gd name="connsiteX271" fmla="*/ 599618 w 5040106"/>
              <a:gd name="connsiteY271" fmla="*/ 1275765 h 5032009"/>
              <a:gd name="connsiteX272" fmla="*/ 587097 w 5040106"/>
              <a:gd name="connsiteY272" fmla="*/ 1203778 h 5032009"/>
              <a:gd name="connsiteX273" fmla="*/ 621531 w 5040106"/>
              <a:gd name="connsiteY273" fmla="*/ 1183435 h 5032009"/>
              <a:gd name="connsiteX274" fmla="*/ 4619841 w 5040106"/>
              <a:gd name="connsiteY274" fmla="*/ 1028687 h 5032009"/>
              <a:gd name="connsiteX275" fmla="*/ 4673931 w 5040106"/>
              <a:gd name="connsiteY275" fmla="*/ 1054615 h 5032009"/>
              <a:gd name="connsiteX276" fmla="*/ 4667677 w 5040106"/>
              <a:gd name="connsiteY276" fmla="*/ 1129616 h 5032009"/>
              <a:gd name="connsiteX277" fmla="*/ 3960936 w 5040106"/>
              <a:gd name="connsiteY277" fmla="*/ 1585498 h 5032009"/>
              <a:gd name="connsiteX278" fmla="*/ 3911859 w 5040106"/>
              <a:gd name="connsiteY278" fmla="*/ 1617156 h 5032009"/>
              <a:gd name="connsiteX279" fmla="*/ 3888803 w 5040106"/>
              <a:gd name="connsiteY279" fmla="*/ 1579205 h 5032009"/>
              <a:gd name="connsiteX280" fmla="*/ 3870699 w 5040106"/>
              <a:gd name="connsiteY280" fmla="*/ 1554994 h 5032009"/>
              <a:gd name="connsiteX281" fmla="*/ 3994473 w 5040106"/>
              <a:gd name="connsiteY281" fmla="*/ 1467131 h 5032009"/>
              <a:gd name="connsiteX282" fmla="*/ 4602007 w 5040106"/>
              <a:gd name="connsiteY282" fmla="*/ 1035865 h 5032009"/>
              <a:gd name="connsiteX283" fmla="*/ 4619841 w 5040106"/>
              <a:gd name="connsiteY283" fmla="*/ 1028687 h 5032009"/>
              <a:gd name="connsiteX284" fmla="*/ 3197408 w 5040106"/>
              <a:gd name="connsiteY284" fmla="*/ 881719 h 5032009"/>
              <a:gd name="connsiteX285" fmla="*/ 3214090 w 5040106"/>
              <a:gd name="connsiteY285" fmla="*/ 884803 h 5032009"/>
              <a:gd name="connsiteX286" fmla="*/ 3229699 w 5040106"/>
              <a:gd name="connsiteY286" fmla="*/ 944327 h 5032009"/>
              <a:gd name="connsiteX287" fmla="*/ 3204670 w 5040106"/>
              <a:gd name="connsiteY287" fmla="*/ 999992 h 5032009"/>
              <a:gd name="connsiteX288" fmla="*/ 3158307 w 5040106"/>
              <a:gd name="connsiteY288" fmla="*/ 977658 h 5032009"/>
              <a:gd name="connsiteX289" fmla="*/ 3135808 w 5040106"/>
              <a:gd name="connsiteY289" fmla="*/ 969423 h 5032009"/>
              <a:gd name="connsiteX290" fmla="*/ 3145020 w 5040106"/>
              <a:gd name="connsiteY290" fmla="*/ 945893 h 5032009"/>
              <a:gd name="connsiteX291" fmla="*/ 3157897 w 5040106"/>
              <a:gd name="connsiteY291" fmla="*/ 912999 h 5032009"/>
              <a:gd name="connsiteX292" fmla="*/ 3197408 w 5040106"/>
              <a:gd name="connsiteY292" fmla="*/ 881719 h 5032009"/>
              <a:gd name="connsiteX293" fmla="*/ 637086 w 5040106"/>
              <a:gd name="connsiteY293" fmla="*/ 841235 h 5032009"/>
              <a:gd name="connsiteX294" fmla="*/ 671895 w 5040106"/>
              <a:gd name="connsiteY294" fmla="*/ 850230 h 5032009"/>
              <a:gd name="connsiteX295" fmla="*/ 1260776 w 5040106"/>
              <a:gd name="connsiteY295" fmla="*/ 1379917 h 5032009"/>
              <a:gd name="connsiteX296" fmla="*/ 1280045 w 5040106"/>
              <a:gd name="connsiteY296" fmla="*/ 1397250 h 5032009"/>
              <a:gd name="connsiteX297" fmla="*/ 1230842 w 5040106"/>
              <a:gd name="connsiteY297" fmla="*/ 1451387 h 5032009"/>
              <a:gd name="connsiteX298" fmla="*/ 1230070 w 5040106"/>
              <a:gd name="connsiteY298" fmla="*/ 1452419 h 5032009"/>
              <a:gd name="connsiteX299" fmla="*/ 1140724 w 5040106"/>
              <a:gd name="connsiteY299" fmla="*/ 1379012 h 5032009"/>
              <a:gd name="connsiteX300" fmla="*/ 599931 w 5040106"/>
              <a:gd name="connsiteY300" fmla="*/ 934698 h 5032009"/>
              <a:gd name="connsiteX301" fmla="*/ 599931 w 5040106"/>
              <a:gd name="connsiteY301" fmla="*/ 862744 h 5032009"/>
              <a:gd name="connsiteX302" fmla="*/ 637086 w 5040106"/>
              <a:gd name="connsiteY302" fmla="*/ 841235 h 5032009"/>
              <a:gd name="connsiteX303" fmla="*/ 4084490 w 5040106"/>
              <a:gd name="connsiteY303" fmla="*/ 768171 h 5032009"/>
              <a:gd name="connsiteX304" fmla="*/ 4121243 w 5040106"/>
              <a:gd name="connsiteY304" fmla="*/ 782231 h 5032009"/>
              <a:gd name="connsiteX305" fmla="*/ 4127499 w 5040106"/>
              <a:gd name="connsiteY305" fmla="*/ 850967 h 5032009"/>
              <a:gd name="connsiteX306" fmla="*/ 3719983 w 5040106"/>
              <a:gd name="connsiteY306" fmla="*/ 1274894 h 5032009"/>
              <a:gd name="connsiteX307" fmla="*/ 3674108 w 5040106"/>
              <a:gd name="connsiteY307" fmla="*/ 1322616 h 5032009"/>
              <a:gd name="connsiteX308" fmla="*/ 3619716 w 5040106"/>
              <a:gd name="connsiteY308" fmla="*/ 1273181 h 5032009"/>
              <a:gd name="connsiteX309" fmla="*/ 3666868 w 5040106"/>
              <a:gd name="connsiteY309" fmla="*/ 1219683 h 5032009"/>
              <a:gd name="connsiteX310" fmla="*/ 4052429 w 5040106"/>
              <a:gd name="connsiteY310" fmla="*/ 782231 h 5032009"/>
              <a:gd name="connsiteX311" fmla="*/ 4084490 w 5040106"/>
              <a:gd name="connsiteY311" fmla="*/ 768171 h 5032009"/>
              <a:gd name="connsiteX312" fmla="*/ 4503891 w 5040106"/>
              <a:gd name="connsiteY312" fmla="*/ 753643 h 5032009"/>
              <a:gd name="connsiteX313" fmla="*/ 4542590 w 5040106"/>
              <a:gd name="connsiteY313" fmla="*/ 776293 h 5032009"/>
              <a:gd name="connsiteX314" fmla="*/ 4545717 w 5040106"/>
              <a:gd name="connsiteY314" fmla="*/ 851274 h 5032009"/>
              <a:gd name="connsiteX315" fmla="*/ 3857886 w 5040106"/>
              <a:gd name="connsiteY315" fmla="*/ 1415662 h 5032009"/>
              <a:gd name="connsiteX316" fmla="*/ 3801255 w 5040106"/>
              <a:gd name="connsiteY316" fmla="*/ 1462129 h 5032009"/>
              <a:gd name="connsiteX317" fmla="*/ 3793223 w 5040106"/>
              <a:gd name="connsiteY317" fmla="*/ 1451387 h 5032009"/>
              <a:gd name="connsiteX318" fmla="*/ 3752572 w 5040106"/>
              <a:gd name="connsiteY318" fmla="*/ 1406660 h 5032009"/>
              <a:gd name="connsiteX319" fmla="*/ 3880955 w 5040106"/>
              <a:gd name="connsiteY319" fmla="*/ 1291225 h 5032009"/>
              <a:gd name="connsiteX320" fmla="*/ 4467539 w 5040106"/>
              <a:gd name="connsiteY320" fmla="*/ 763797 h 5032009"/>
              <a:gd name="connsiteX321" fmla="*/ 4503891 w 5040106"/>
              <a:gd name="connsiteY321" fmla="*/ 753643 h 5032009"/>
              <a:gd name="connsiteX322" fmla="*/ 3557426 w 5040106"/>
              <a:gd name="connsiteY322" fmla="*/ 620800 h 5032009"/>
              <a:gd name="connsiteX323" fmla="*/ 3592242 w 5040106"/>
              <a:gd name="connsiteY323" fmla="*/ 625876 h 5032009"/>
              <a:gd name="connsiteX324" fmla="*/ 3611020 w 5040106"/>
              <a:gd name="connsiteY324" fmla="*/ 691468 h 5032009"/>
              <a:gd name="connsiteX325" fmla="*/ 3374410 w 5040106"/>
              <a:gd name="connsiteY325" fmla="*/ 1085755 h 5032009"/>
              <a:gd name="connsiteX326" fmla="*/ 3372241 w 5040106"/>
              <a:gd name="connsiteY326" fmla="*/ 1089370 h 5032009"/>
              <a:gd name="connsiteX327" fmla="*/ 3308686 w 5040106"/>
              <a:gd name="connsiteY327" fmla="*/ 1050759 h 5032009"/>
              <a:gd name="connsiteX328" fmla="*/ 3311612 w 5040106"/>
              <a:gd name="connsiteY328" fmla="*/ 1045340 h 5032009"/>
              <a:gd name="connsiteX329" fmla="*/ 3529652 w 5040106"/>
              <a:gd name="connsiteY329" fmla="*/ 641493 h 5032009"/>
              <a:gd name="connsiteX330" fmla="*/ 3557426 w 5040106"/>
              <a:gd name="connsiteY330" fmla="*/ 620800 h 5032009"/>
              <a:gd name="connsiteX331" fmla="*/ 750726 w 5040106"/>
              <a:gd name="connsiteY331" fmla="*/ 538390 h 5032009"/>
              <a:gd name="connsiteX332" fmla="*/ 787092 w 5040106"/>
              <a:gd name="connsiteY332" fmla="*/ 550504 h 5032009"/>
              <a:gd name="connsiteX333" fmla="*/ 1375864 w 5040106"/>
              <a:gd name="connsiteY333" fmla="*/ 1219198 h 5032009"/>
              <a:gd name="connsiteX334" fmla="*/ 1414929 w 5040106"/>
              <a:gd name="connsiteY334" fmla="*/ 1263565 h 5032009"/>
              <a:gd name="connsiteX335" fmla="*/ 1359798 w 5040106"/>
              <a:gd name="connsiteY335" fmla="*/ 1313672 h 5032009"/>
              <a:gd name="connsiteX336" fmla="*/ 1248576 w 5040106"/>
              <a:gd name="connsiteY336" fmla="*/ 1198286 h 5032009"/>
              <a:gd name="connsiteX337" fmla="*/ 699500 w 5040106"/>
              <a:gd name="connsiteY337" fmla="*/ 628656 h 5032009"/>
              <a:gd name="connsiteX338" fmla="*/ 712014 w 5040106"/>
              <a:gd name="connsiteY338" fmla="*/ 556756 h 5032009"/>
              <a:gd name="connsiteX339" fmla="*/ 750726 w 5040106"/>
              <a:gd name="connsiteY339" fmla="*/ 538390 h 5032009"/>
              <a:gd name="connsiteX340" fmla="*/ 2873115 w 5040106"/>
              <a:gd name="connsiteY340" fmla="*/ 494061 h 5032009"/>
              <a:gd name="connsiteX341" fmla="*/ 2907576 w 5040106"/>
              <a:gd name="connsiteY341" fmla="*/ 547290 h 5032009"/>
              <a:gd name="connsiteX342" fmla="*/ 2845997 w 5040106"/>
              <a:gd name="connsiteY342" fmla="*/ 865877 h 5032009"/>
              <a:gd name="connsiteX343" fmla="*/ 2843192 w 5040106"/>
              <a:gd name="connsiteY343" fmla="*/ 880386 h 5032009"/>
              <a:gd name="connsiteX344" fmla="*/ 2769118 w 5040106"/>
              <a:gd name="connsiteY344" fmla="*/ 869081 h 5032009"/>
              <a:gd name="connsiteX345" fmla="*/ 2774487 w 5040106"/>
              <a:gd name="connsiteY345" fmla="*/ 833705 h 5032009"/>
              <a:gd name="connsiteX346" fmla="*/ 2819857 w 5040106"/>
              <a:gd name="connsiteY346" fmla="*/ 534765 h 5032009"/>
              <a:gd name="connsiteX347" fmla="*/ 2873115 w 5040106"/>
              <a:gd name="connsiteY347" fmla="*/ 494061 h 5032009"/>
              <a:gd name="connsiteX348" fmla="*/ 1027149 w 5040106"/>
              <a:gd name="connsiteY348" fmla="*/ 402527 h 5032009"/>
              <a:gd name="connsiteX349" fmla="*/ 1059586 w 5040106"/>
              <a:gd name="connsiteY349" fmla="*/ 419336 h 5032009"/>
              <a:gd name="connsiteX350" fmla="*/ 1541673 w 5040106"/>
              <a:gd name="connsiteY350" fmla="*/ 1109530 h 5032009"/>
              <a:gd name="connsiteX351" fmla="*/ 1565833 w 5040106"/>
              <a:gd name="connsiteY351" fmla="*/ 1144120 h 5032009"/>
              <a:gd name="connsiteX352" fmla="*/ 1505702 w 5040106"/>
              <a:gd name="connsiteY352" fmla="*/ 1189085 h 5032009"/>
              <a:gd name="connsiteX353" fmla="*/ 1421328 w 5040106"/>
              <a:gd name="connsiteY353" fmla="*/ 1078906 h 5032009"/>
              <a:gd name="connsiteX354" fmla="*/ 968918 w 5040106"/>
              <a:gd name="connsiteY354" fmla="*/ 488133 h 5032009"/>
              <a:gd name="connsiteX355" fmla="*/ 987677 w 5040106"/>
              <a:gd name="connsiteY355" fmla="*/ 416208 h 5032009"/>
              <a:gd name="connsiteX356" fmla="*/ 1027149 w 5040106"/>
              <a:gd name="connsiteY356" fmla="*/ 402527 h 5032009"/>
              <a:gd name="connsiteX357" fmla="*/ 1648367 w 5040106"/>
              <a:gd name="connsiteY357" fmla="*/ 365623 h 5032009"/>
              <a:gd name="connsiteX358" fmla="*/ 1675698 w 5040106"/>
              <a:gd name="connsiteY358" fmla="*/ 391040 h 5032009"/>
              <a:gd name="connsiteX359" fmla="*/ 1886553 w 5040106"/>
              <a:gd name="connsiteY359" fmla="*/ 921092 h 5032009"/>
              <a:gd name="connsiteX360" fmla="*/ 1903552 w 5040106"/>
              <a:gd name="connsiteY360" fmla="*/ 963825 h 5032009"/>
              <a:gd name="connsiteX361" fmla="*/ 1865757 w 5040106"/>
              <a:gd name="connsiteY361" fmla="*/ 977658 h 5032009"/>
              <a:gd name="connsiteX362" fmla="*/ 1834701 w 5040106"/>
              <a:gd name="connsiteY362" fmla="*/ 992619 h 5032009"/>
              <a:gd name="connsiteX363" fmla="*/ 1814264 w 5040106"/>
              <a:gd name="connsiteY363" fmla="*/ 947255 h 5032009"/>
              <a:gd name="connsiteX364" fmla="*/ 1581992 w 5040106"/>
              <a:gd name="connsiteY364" fmla="*/ 431708 h 5032009"/>
              <a:gd name="connsiteX365" fmla="*/ 1606980 w 5040106"/>
              <a:gd name="connsiteY365" fmla="*/ 366013 h 5032009"/>
              <a:gd name="connsiteX366" fmla="*/ 1648367 w 5040106"/>
              <a:gd name="connsiteY366" fmla="*/ 365623 h 5032009"/>
              <a:gd name="connsiteX367" fmla="*/ 1310480 w 5040106"/>
              <a:gd name="connsiteY367" fmla="*/ 303334 h 5032009"/>
              <a:gd name="connsiteX368" fmla="*/ 1340587 w 5040106"/>
              <a:gd name="connsiteY368" fmla="*/ 325979 h 5032009"/>
              <a:gd name="connsiteX369" fmla="*/ 1716513 w 5040106"/>
              <a:gd name="connsiteY369" fmla="*/ 1020114 h 5032009"/>
              <a:gd name="connsiteX370" fmla="*/ 1729158 w 5040106"/>
              <a:gd name="connsiteY370" fmla="*/ 1043462 h 5032009"/>
              <a:gd name="connsiteX371" fmla="*/ 1720621 w 5040106"/>
              <a:gd name="connsiteY371" fmla="*/ 1047574 h 5032009"/>
              <a:gd name="connsiteX372" fmla="*/ 1664768 w 5040106"/>
              <a:gd name="connsiteY372" fmla="*/ 1081505 h 5032009"/>
              <a:gd name="connsiteX373" fmla="*/ 1604046 w 5040106"/>
              <a:gd name="connsiteY373" fmla="*/ 980679 h 5032009"/>
              <a:gd name="connsiteX374" fmla="*/ 1243620 w 5040106"/>
              <a:gd name="connsiteY374" fmla="*/ 382205 h 5032009"/>
              <a:gd name="connsiteX375" fmla="*/ 1268644 w 5040106"/>
              <a:gd name="connsiteY375" fmla="*/ 313485 h 5032009"/>
              <a:gd name="connsiteX376" fmla="*/ 1310480 w 5040106"/>
              <a:gd name="connsiteY376" fmla="*/ 303334 h 5032009"/>
              <a:gd name="connsiteX377" fmla="*/ 1881550 w 5040106"/>
              <a:gd name="connsiteY377" fmla="*/ 275198 h 5032009"/>
              <a:gd name="connsiteX378" fmla="*/ 1923306 w 5040106"/>
              <a:gd name="connsiteY378" fmla="*/ 310372 h 5032009"/>
              <a:gd name="connsiteX379" fmla="*/ 2073113 w 5040106"/>
              <a:gd name="connsiteY379" fmla="*/ 859125 h 5032009"/>
              <a:gd name="connsiteX380" fmla="*/ 2085512 w 5040106"/>
              <a:gd name="connsiteY380" fmla="*/ 904545 h 5032009"/>
              <a:gd name="connsiteX381" fmla="*/ 2018301 w 5040106"/>
              <a:gd name="connsiteY381" fmla="*/ 921826 h 5032009"/>
              <a:gd name="connsiteX382" fmla="*/ 2013322 w 5040106"/>
              <a:gd name="connsiteY382" fmla="*/ 923649 h 5032009"/>
              <a:gd name="connsiteX383" fmla="*/ 1998114 w 5040106"/>
              <a:gd name="connsiteY383" fmla="*/ 875782 h 5032009"/>
              <a:gd name="connsiteX384" fmla="*/ 1826413 w 5040106"/>
              <a:gd name="connsiteY384" fmla="*/ 335385 h 5032009"/>
              <a:gd name="connsiteX385" fmla="*/ 1860794 w 5040106"/>
              <a:gd name="connsiteY385" fmla="*/ 275980 h 5032009"/>
              <a:gd name="connsiteX386" fmla="*/ 1881550 w 5040106"/>
              <a:gd name="connsiteY386" fmla="*/ 275198 h 5032009"/>
              <a:gd name="connsiteX387" fmla="*/ 2122473 w 5040106"/>
              <a:gd name="connsiteY387" fmla="*/ 216237 h 5032009"/>
              <a:gd name="connsiteX388" fmla="*/ 2178722 w 5040106"/>
              <a:gd name="connsiteY388" fmla="*/ 256904 h 5032009"/>
              <a:gd name="connsiteX389" fmla="*/ 2263102 w 5040106"/>
              <a:gd name="connsiteY389" fmla="*/ 820733 h 5032009"/>
              <a:gd name="connsiteX390" fmla="*/ 2269994 w 5040106"/>
              <a:gd name="connsiteY390" fmla="*/ 866784 h 5032009"/>
              <a:gd name="connsiteX391" fmla="*/ 2197815 w 5040106"/>
              <a:gd name="connsiteY391" fmla="*/ 877800 h 5032009"/>
              <a:gd name="connsiteX392" fmla="*/ 2187585 w 5040106"/>
              <a:gd name="connsiteY392" fmla="*/ 825805 h 5032009"/>
              <a:gd name="connsiteX393" fmla="*/ 2078724 w 5040106"/>
              <a:gd name="connsiteY393" fmla="*/ 272545 h 5032009"/>
              <a:gd name="connsiteX394" fmla="*/ 2122473 w 5040106"/>
              <a:gd name="connsiteY394" fmla="*/ 216237 h 5032009"/>
              <a:gd name="connsiteX395" fmla="*/ 2654514 w 5040106"/>
              <a:gd name="connsiteY395" fmla="*/ 188583 h 5032009"/>
              <a:gd name="connsiteX396" fmla="*/ 2701363 w 5040106"/>
              <a:gd name="connsiteY396" fmla="*/ 238582 h 5032009"/>
              <a:gd name="connsiteX397" fmla="*/ 2657087 w 5040106"/>
              <a:gd name="connsiteY397" fmla="*/ 806036 h 5032009"/>
              <a:gd name="connsiteX398" fmla="*/ 2653320 w 5040106"/>
              <a:gd name="connsiteY398" fmla="*/ 854316 h 5032009"/>
              <a:gd name="connsiteX399" fmla="*/ 2580817 w 5040106"/>
              <a:gd name="connsiteY399" fmla="*/ 850655 h 5032009"/>
              <a:gd name="connsiteX400" fmla="*/ 2582586 w 5040106"/>
              <a:gd name="connsiteY400" fmla="*/ 797570 h 5032009"/>
              <a:gd name="connsiteX401" fmla="*/ 2601417 w 5040106"/>
              <a:gd name="connsiteY401" fmla="*/ 232333 h 5032009"/>
              <a:gd name="connsiteX402" fmla="*/ 2654514 w 5040106"/>
              <a:gd name="connsiteY402" fmla="*/ 188583 h 5032009"/>
              <a:gd name="connsiteX403" fmla="*/ 2375986 w 5040106"/>
              <a:gd name="connsiteY403" fmla="*/ 298 h 5032009"/>
              <a:gd name="connsiteX404" fmla="*/ 2435601 w 5040106"/>
              <a:gd name="connsiteY404" fmla="*/ 44078 h 5032009"/>
              <a:gd name="connsiteX405" fmla="*/ 2461690 w 5040106"/>
              <a:gd name="connsiteY405" fmla="*/ 824092 h 5032009"/>
              <a:gd name="connsiteX406" fmla="*/ 2462546 w 5040106"/>
              <a:gd name="connsiteY406" fmla="*/ 849680 h 5032009"/>
              <a:gd name="connsiteX407" fmla="*/ 2387020 w 5040106"/>
              <a:gd name="connsiteY407" fmla="*/ 853494 h 5032009"/>
              <a:gd name="connsiteX408" fmla="*/ 2378333 w 5040106"/>
              <a:gd name="connsiteY408" fmla="*/ 739568 h 5032009"/>
              <a:gd name="connsiteX409" fmla="*/ 2325783 w 5040106"/>
              <a:gd name="connsiteY409" fmla="*/ 50332 h 5032009"/>
              <a:gd name="connsiteX410" fmla="*/ 2375986 w 5040106"/>
              <a:gd name="connsiteY410" fmla="*/ 298 h 503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5040106" h="5032009">
                <a:moveTo>
                  <a:pt x="2388292" y="4161591"/>
                </a:moveTo>
                <a:lnTo>
                  <a:pt x="2463163" y="4165372"/>
                </a:lnTo>
                <a:lnTo>
                  <a:pt x="2460838" y="4235218"/>
                </a:lnTo>
                <a:cubicBezTo>
                  <a:pt x="2442006" y="4800952"/>
                  <a:pt x="2442006" y="4800952"/>
                  <a:pt x="2442006" y="4800952"/>
                </a:cubicBezTo>
                <a:cubicBezTo>
                  <a:pt x="2442006" y="4825973"/>
                  <a:pt x="2417019" y="4847867"/>
                  <a:pt x="2388909" y="4844740"/>
                </a:cubicBezTo>
                <a:cubicBezTo>
                  <a:pt x="2357676" y="4844740"/>
                  <a:pt x="2335813" y="4822846"/>
                  <a:pt x="2338936" y="4794696"/>
                </a:cubicBezTo>
                <a:cubicBezTo>
                  <a:pt x="2359433" y="4531775"/>
                  <a:pt x="2373525" y="4351016"/>
                  <a:pt x="2383213" y="4226745"/>
                </a:cubicBezTo>
                <a:close/>
                <a:moveTo>
                  <a:pt x="2652255" y="4160759"/>
                </a:moveTo>
                <a:lnTo>
                  <a:pt x="2662692" y="4292764"/>
                </a:lnTo>
                <a:cubicBezTo>
                  <a:pt x="2717160" y="4981699"/>
                  <a:pt x="2717160" y="4981699"/>
                  <a:pt x="2717160" y="4981699"/>
                </a:cubicBezTo>
                <a:cubicBezTo>
                  <a:pt x="2720287" y="5006705"/>
                  <a:pt x="2695270" y="5031711"/>
                  <a:pt x="2663998" y="5031711"/>
                </a:cubicBezTo>
                <a:cubicBezTo>
                  <a:pt x="2632727" y="5034837"/>
                  <a:pt x="2607710" y="5012957"/>
                  <a:pt x="2607710" y="4987951"/>
                </a:cubicBezTo>
                <a:cubicBezTo>
                  <a:pt x="2594811" y="4601136"/>
                  <a:pt x="2586748" y="4359377"/>
                  <a:pt x="2581709" y="4208277"/>
                </a:cubicBezTo>
                <a:lnTo>
                  <a:pt x="2580246" y="4164395"/>
                </a:lnTo>
                <a:close/>
                <a:moveTo>
                  <a:pt x="2200566" y="4137640"/>
                </a:moveTo>
                <a:lnTo>
                  <a:pt x="2273346" y="4148748"/>
                </a:lnTo>
                <a:lnTo>
                  <a:pt x="2266137" y="4198302"/>
                </a:lnTo>
                <a:cubicBezTo>
                  <a:pt x="2222647" y="4497242"/>
                  <a:pt x="2222647" y="4497242"/>
                  <a:pt x="2222647" y="4497242"/>
                </a:cubicBezTo>
                <a:cubicBezTo>
                  <a:pt x="2216411" y="4525422"/>
                  <a:pt x="2194581" y="4541077"/>
                  <a:pt x="2169633" y="4537946"/>
                </a:cubicBezTo>
                <a:cubicBezTo>
                  <a:pt x="2144685" y="4534815"/>
                  <a:pt x="2129093" y="4509766"/>
                  <a:pt x="2132211" y="4484718"/>
                </a:cubicBezTo>
                <a:cubicBezTo>
                  <a:pt x="2159498" y="4346168"/>
                  <a:pt x="2179963" y="4242254"/>
                  <a:pt x="2195312" y="4164320"/>
                </a:cubicBezTo>
                <a:close/>
                <a:moveTo>
                  <a:pt x="2840973" y="4134973"/>
                </a:moveTo>
                <a:lnTo>
                  <a:pt x="2854524" y="4204106"/>
                </a:lnTo>
                <a:cubicBezTo>
                  <a:pt x="2963384" y="4759462"/>
                  <a:pt x="2963384" y="4759462"/>
                  <a:pt x="2963384" y="4759462"/>
                </a:cubicBezTo>
                <a:cubicBezTo>
                  <a:pt x="2966509" y="4784488"/>
                  <a:pt x="2947759" y="4809514"/>
                  <a:pt x="2919635" y="4815771"/>
                </a:cubicBezTo>
                <a:cubicBezTo>
                  <a:pt x="2891510" y="4818899"/>
                  <a:pt x="2866510" y="4800130"/>
                  <a:pt x="2860261" y="4775104"/>
                </a:cubicBezTo>
                <a:cubicBezTo>
                  <a:pt x="2821199" y="4514091"/>
                  <a:pt x="2794344" y="4334644"/>
                  <a:pt x="2775882" y="4211274"/>
                </a:cubicBezTo>
                <a:lnTo>
                  <a:pt x="2766171" y="4146389"/>
                </a:lnTo>
                <a:close/>
                <a:moveTo>
                  <a:pt x="3023203" y="4086811"/>
                </a:moveTo>
                <a:lnTo>
                  <a:pt x="3045047" y="4155193"/>
                </a:lnTo>
                <a:cubicBezTo>
                  <a:pt x="3217003" y="4693496"/>
                  <a:pt x="3217003" y="4693496"/>
                  <a:pt x="3217003" y="4693496"/>
                </a:cubicBezTo>
                <a:cubicBezTo>
                  <a:pt x="3223264" y="4718509"/>
                  <a:pt x="3207612" y="4746648"/>
                  <a:pt x="3179440" y="4752901"/>
                </a:cubicBezTo>
                <a:cubicBezTo>
                  <a:pt x="3154398" y="4762281"/>
                  <a:pt x="3123096" y="4746648"/>
                  <a:pt x="3116835" y="4721636"/>
                </a:cubicBezTo>
                <a:cubicBezTo>
                  <a:pt x="3048361" y="4467602"/>
                  <a:pt x="3001285" y="4292953"/>
                  <a:pt x="2968920" y="4172882"/>
                </a:cubicBezTo>
                <a:lnTo>
                  <a:pt x="2951221" y="4107218"/>
                </a:lnTo>
                <a:lnTo>
                  <a:pt x="3005763" y="4093194"/>
                </a:lnTo>
                <a:close/>
                <a:moveTo>
                  <a:pt x="1841502" y="4025678"/>
                </a:moveTo>
                <a:lnTo>
                  <a:pt x="1865757" y="4037362"/>
                </a:lnTo>
                <a:lnTo>
                  <a:pt x="1908725" y="4053088"/>
                </a:lnTo>
                <a:lnTo>
                  <a:pt x="1908052" y="4054761"/>
                </a:lnTo>
                <a:cubicBezTo>
                  <a:pt x="1882202" y="4119008"/>
                  <a:pt x="1882202" y="4119008"/>
                  <a:pt x="1882202" y="4119008"/>
                </a:cubicBezTo>
                <a:cubicBezTo>
                  <a:pt x="1872860" y="4140938"/>
                  <a:pt x="1847947" y="4156602"/>
                  <a:pt x="1829263" y="4147204"/>
                </a:cubicBezTo>
                <a:cubicBezTo>
                  <a:pt x="1807464" y="4137805"/>
                  <a:pt x="1801236" y="4112743"/>
                  <a:pt x="1813692" y="4087680"/>
                </a:cubicBezTo>
                <a:close/>
                <a:moveTo>
                  <a:pt x="3198581" y="4017961"/>
                </a:moveTo>
                <a:lnTo>
                  <a:pt x="3228672" y="4084752"/>
                </a:lnTo>
                <a:cubicBezTo>
                  <a:pt x="3460943" y="4600300"/>
                  <a:pt x="3460943" y="4600300"/>
                  <a:pt x="3460943" y="4600300"/>
                </a:cubicBezTo>
                <a:cubicBezTo>
                  <a:pt x="3473437" y="4625326"/>
                  <a:pt x="3460943" y="4653481"/>
                  <a:pt x="3432831" y="4665994"/>
                </a:cubicBezTo>
                <a:cubicBezTo>
                  <a:pt x="3407842" y="4675379"/>
                  <a:pt x="3376607" y="4665994"/>
                  <a:pt x="3367236" y="4640968"/>
                </a:cubicBezTo>
                <a:cubicBezTo>
                  <a:pt x="3250103" y="4346516"/>
                  <a:pt x="3176895" y="4162483"/>
                  <a:pt x="3131140" y="4047462"/>
                </a:cubicBezTo>
                <a:lnTo>
                  <a:pt x="3131085" y="4047326"/>
                </a:lnTo>
                <a:lnTo>
                  <a:pt x="3158307" y="4037362"/>
                </a:lnTo>
                <a:close/>
                <a:moveTo>
                  <a:pt x="1671971" y="3937891"/>
                </a:moveTo>
                <a:lnTo>
                  <a:pt x="1720621" y="3967446"/>
                </a:lnTo>
                <a:lnTo>
                  <a:pt x="1736965" y="3975320"/>
                </a:lnTo>
                <a:lnTo>
                  <a:pt x="1730857" y="3986667"/>
                </a:lnTo>
                <a:cubicBezTo>
                  <a:pt x="1513481" y="4390514"/>
                  <a:pt x="1513481" y="4390514"/>
                  <a:pt x="1513481" y="4390514"/>
                </a:cubicBezTo>
                <a:cubicBezTo>
                  <a:pt x="1501001" y="4412378"/>
                  <a:pt x="1472921" y="4418625"/>
                  <a:pt x="1447961" y="4406131"/>
                </a:cubicBezTo>
                <a:cubicBezTo>
                  <a:pt x="1426121" y="4390514"/>
                  <a:pt x="1416761" y="4362403"/>
                  <a:pt x="1432361" y="4340539"/>
                </a:cubicBezTo>
                <a:cubicBezTo>
                  <a:pt x="1541561" y="4157036"/>
                  <a:pt x="1616636" y="4030878"/>
                  <a:pt x="1668250" y="3944144"/>
                </a:cubicBezTo>
                <a:close/>
                <a:moveTo>
                  <a:pt x="3365844" y="3929537"/>
                </a:moveTo>
                <a:lnTo>
                  <a:pt x="3437358" y="4049237"/>
                </a:lnTo>
                <a:cubicBezTo>
                  <a:pt x="3796165" y="4649804"/>
                  <a:pt x="3796165" y="4649804"/>
                  <a:pt x="3796165" y="4649804"/>
                </a:cubicBezTo>
                <a:cubicBezTo>
                  <a:pt x="3811826" y="4671670"/>
                  <a:pt x="3799297" y="4702906"/>
                  <a:pt x="3774240" y="4718524"/>
                </a:cubicBezTo>
                <a:cubicBezTo>
                  <a:pt x="3746051" y="4737265"/>
                  <a:pt x="3714730" y="4731018"/>
                  <a:pt x="3702201" y="4706029"/>
                </a:cubicBezTo>
                <a:cubicBezTo>
                  <a:pt x="3515448" y="4361652"/>
                  <a:pt x="3398726" y="4146416"/>
                  <a:pt x="3325776" y="4011894"/>
                </a:cubicBezTo>
                <a:lnTo>
                  <a:pt x="3302039" y="3968123"/>
                </a:lnTo>
                <a:lnTo>
                  <a:pt x="3303444" y="3967446"/>
                </a:lnTo>
                <a:close/>
                <a:moveTo>
                  <a:pt x="3520467" y="3824361"/>
                </a:moveTo>
                <a:lnTo>
                  <a:pt x="3619512" y="3953101"/>
                </a:lnTo>
                <a:cubicBezTo>
                  <a:pt x="4074016" y="4543875"/>
                  <a:pt x="4074016" y="4543875"/>
                  <a:pt x="4074016" y="4543875"/>
                </a:cubicBezTo>
                <a:cubicBezTo>
                  <a:pt x="4089648" y="4565765"/>
                  <a:pt x="4080269" y="4597036"/>
                  <a:pt x="4055257" y="4615799"/>
                </a:cubicBezTo>
                <a:cubicBezTo>
                  <a:pt x="4030245" y="4634562"/>
                  <a:pt x="3995854" y="4634562"/>
                  <a:pt x="3983348" y="4612672"/>
                </a:cubicBezTo>
                <a:cubicBezTo>
                  <a:pt x="3744173" y="4270250"/>
                  <a:pt x="3594689" y="4056235"/>
                  <a:pt x="3501261" y="3922477"/>
                </a:cubicBezTo>
                <a:lnTo>
                  <a:pt x="3462833" y="3867460"/>
                </a:lnTo>
                <a:close/>
                <a:moveTo>
                  <a:pt x="1368327" y="3709100"/>
                </a:moveTo>
                <a:lnTo>
                  <a:pt x="1423138" y="3758916"/>
                </a:lnTo>
                <a:lnTo>
                  <a:pt x="1376066" y="3812323"/>
                </a:lnTo>
                <a:cubicBezTo>
                  <a:pt x="990504" y="4249775"/>
                  <a:pt x="990504" y="4249775"/>
                  <a:pt x="990504" y="4249775"/>
                </a:cubicBezTo>
                <a:cubicBezTo>
                  <a:pt x="971737" y="4268521"/>
                  <a:pt x="940458" y="4268521"/>
                  <a:pt x="918563" y="4249775"/>
                </a:cubicBezTo>
                <a:cubicBezTo>
                  <a:pt x="899796" y="4231029"/>
                  <a:pt x="896668" y="4199785"/>
                  <a:pt x="912307" y="4181039"/>
                </a:cubicBezTo>
                <a:cubicBezTo>
                  <a:pt x="1101936" y="3984791"/>
                  <a:pt x="1232305" y="3849870"/>
                  <a:pt x="1321934" y="3757112"/>
                </a:cubicBezTo>
                <a:close/>
                <a:moveTo>
                  <a:pt x="3665496" y="3700231"/>
                </a:moveTo>
                <a:lnTo>
                  <a:pt x="3667902" y="3702730"/>
                </a:lnTo>
                <a:cubicBezTo>
                  <a:pt x="4342626" y="4403351"/>
                  <a:pt x="4342626" y="4403351"/>
                  <a:pt x="4342626" y="4403351"/>
                </a:cubicBezTo>
                <a:cubicBezTo>
                  <a:pt x="4358253" y="4422107"/>
                  <a:pt x="4355128" y="4453368"/>
                  <a:pt x="4330124" y="4475251"/>
                </a:cubicBezTo>
                <a:cubicBezTo>
                  <a:pt x="4305121" y="4497133"/>
                  <a:pt x="4273866" y="4500259"/>
                  <a:pt x="4255114" y="4481503"/>
                </a:cubicBezTo>
                <a:cubicBezTo>
                  <a:pt x="3914637" y="4094455"/>
                  <a:pt x="3723118" y="3876740"/>
                  <a:pt x="3615389" y="3754276"/>
                </a:cubicBezTo>
                <a:lnTo>
                  <a:pt x="3611232" y="3749550"/>
                </a:lnTo>
                <a:close/>
                <a:moveTo>
                  <a:pt x="1238722" y="3572304"/>
                </a:moveTo>
                <a:lnTo>
                  <a:pt x="1288213" y="3626757"/>
                </a:lnTo>
                <a:lnTo>
                  <a:pt x="1160946" y="3740782"/>
                </a:lnTo>
                <a:cubicBezTo>
                  <a:pt x="572267" y="4268210"/>
                  <a:pt x="572267" y="4268210"/>
                  <a:pt x="572267" y="4268210"/>
                </a:cubicBezTo>
                <a:cubicBezTo>
                  <a:pt x="553504" y="4286955"/>
                  <a:pt x="522233" y="4280707"/>
                  <a:pt x="500343" y="4255713"/>
                </a:cubicBezTo>
                <a:cubicBezTo>
                  <a:pt x="478453" y="4230720"/>
                  <a:pt x="475326" y="4199478"/>
                  <a:pt x="497216" y="4180733"/>
                </a:cubicBezTo>
                <a:cubicBezTo>
                  <a:pt x="838466" y="3900727"/>
                  <a:pt x="1051747" y="3725723"/>
                  <a:pt x="1185048" y="3616345"/>
                </a:cubicBezTo>
                <a:close/>
                <a:moveTo>
                  <a:pt x="3793308" y="3563520"/>
                </a:moveTo>
                <a:lnTo>
                  <a:pt x="3902211" y="3652994"/>
                </a:lnTo>
                <a:cubicBezTo>
                  <a:pt x="4443003" y="4097309"/>
                  <a:pt x="4443003" y="4097309"/>
                  <a:pt x="4443003" y="4097309"/>
                </a:cubicBezTo>
                <a:cubicBezTo>
                  <a:pt x="4464905" y="4112952"/>
                  <a:pt x="4461776" y="4147365"/>
                  <a:pt x="4443003" y="4169264"/>
                </a:cubicBezTo>
                <a:cubicBezTo>
                  <a:pt x="4421101" y="4194292"/>
                  <a:pt x="4389812" y="4197420"/>
                  <a:pt x="4367910" y="4178649"/>
                </a:cubicBezTo>
                <a:cubicBezTo>
                  <a:pt x="4076926" y="3917032"/>
                  <a:pt x="3895061" y="3753521"/>
                  <a:pt x="3781395" y="3651326"/>
                </a:cubicBezTo>
                <a:lnTo>
                  <a:pt x="3744044" y="3617744"/>
                </a:lnTo>
                <a:lnTo>
                  <a:pt x="3793223" y="3563633"/>
                </a:lnTo>
                <a:close/>
                <a:moveTo>
                  <a:pt x="1124933" y="3418814"/>
                </a:moveTo>
                <a:lnTo>
                  <a:pt x="1135262" y="3435816"/>
                </a:lnTo>
                <a:lnTo>
                  <a:pt x="1167335" y="3478707"/>
                </a:lnTo>
                <a:lnTo>
                  <a:pt x="1046366" y="3564876"/>
                </a:lnTo>
                <a:cubicBezTo>
                  <a:pt x="440927" y="3996142"/>
                  <a:pt x="440927" y="3996142"/>
                  <a:pt x="440927" y="3996142"/>
                </a:cubicBezTo>
                <a:cubicBezTo>
                  <a:pt x="419037" y="4011767"/>
                  <a:pt x="387766" y="4002392"/>
                  <a:pt x="365875" y="3977392"/>
                </a:cubicBezTo>
                <a:cubicBezTo>
                  <a:pt x="350240" y="3949267"/>
                  <a:pt x="353367" y="3914891"/>
                  <a:pt x="375257" y="3902391"/>
                </a:cubicBezTo>
                <a:cubicBezTo>
                  <a:pt x="725889" y="3676217"/>
                  <a:pt x="945033" y="3534858"/>
                  <a:pt x="1081999" y="3446509"/>
                </a:cubicBezTo>
                <a:close/>
                <a:moveTo>
                  <a:pt x="3904533" y="3409924"/>
                </a:moveTo>
                <a:lnTo>
                  <a:pt x="3966970" y="3450116"/>
                </a:lnTo>
                <a:cubicBezTo>
                  <a:pt x="4442522" y="3756242"/>
                  <a:pt x="4442522" y="3756242"/>
                  <a:pt x="4442522" y="3756242"/>
                </a:cubicBezTo>
                <a:cubicBezTo>
                  <a:pt x="4461285" y="3771891"/>
                  <a:pt x="4467539" y="3803190"/>
                  <a:pt x="4451903" y="3828229"/>
                </a:cubicBezTo>
                <a:cubicBezTo>
                  <a:pt x="4436268" y="3850138"/>
                  <a:pt x="4404996" y="3856397"/>
                  <a:pt x="4383106" y="3840748"/>
                </a:cubicBezTo>
                <a:cubicBezTo>
                  <a:pt x="4125117" y="3657652"/>
                  <a:pt x="3963873" y="3543217"/>
                  <a:pt x="3863096" y="3471695"/>
                </a:cubicBezTo>
                <a:lnTo>
                  <a:pt x="3862362" y="3471175"/>
                </a:lnTo>
                <a:lnTo>
                  <a:pt x="3888803" y="3435816"/>
                </a:lnTo>
                <a:close/>
                <a:moveTo>
                  <a:pt x="1030202" y="3253473"/>
                </a:moveTo>
                <a:lnTo>
                  <a:pt x="1052096" y="3298921"/>
                </a:lnTo>
                <a:lnTo>
                  <a:pt x="1063710" y="3318038"/>
                </a:lnTo>
                <a:lnTo>
                  <a:pt x="1056421" y="3322064"/>
                </a:lnTo>
                <a:cubicBezTo>
                  <a:pt x="650377" y="3546311"/>
                  <a:pt x="650377" y="3546311"/>
                  <a:pt x="650377" y="3546311"/>
                </a:cubicBezTo>
                <a:cubicBezTo>
                  <a:pt x="628507" y="3558824"/>
                  <a:pt x="600389" y="3549439"/>
                  <a:pt x="587892" y="3524412"/>
                </a:cubicBezTo>
                <a:cubicBezTo>
                  <a:pt x="575395" y="3502513"/>
                  <a:pt x="584768" y="3471229"/>
                  <a:pt x="609762" y="3461844"/>
                </a:cubicBezTo>
                <a:cubicBezTo>
                  <a:pt x="803076" y="3366038"/>
                  <a:pt x="935979" y="3300171"/>
                  <a:pt x="1027350" y="3254887"/>
                </a:cubicBezTo>
                <a:close/>
                <a:moveTo>
                  <a:pt x="3997526" y="3245866"/>
                </a:moveTo>
                <a:lnTo>
                  <a:pt x="4017058" y="3255562"/>
                </a:lnTo>
                <a:cubicBezTo>
                  <a:pt x="4427093" y="3459095"/>
                  <a:pt x="4427093" y="3459095"/>
                  <a:pt x="4427093" y="3459095"/>
                </a:cubicBezTo>
                <a:cubicBezTo>
                  <a:pt x="4448953" y="3468491"/>
                  <a:pt x="4458321" y="3496681"/>
                  <a:pt x="4445830" y="3521738"/>
                </a:cubicBezTo>
                <a:cubicBezTo>
                  <a:pt x="4436462" y="3546795"/>
                  <a:pt x="4408357" y="3556191"/>
                  <a:pt x="4383375" y="3543663"/>
                </a:cubicBezTo>
                <a:cubicBezTo>
                  <a:pt x="4196984" y="3439911"/>
                  <a:pt x="4068841" y="3368581"/>
                  <a:pt x="3980742" y="3319542"/>
                </a:cubicBezTo>
                <a:lnTo>
                  <a:pt x="3964824" y="3310682"/>
                </a:lnTo>
                <a:lnTo>
                  <a:pt x="3971968" y="3298921"/>
                </a:lnTo>
                <a:close/>
                <a:moveTo>
                  <a:pt x="954202" y="3077343"/>
                </a:moveTo>
                <a:lnTo>
                  <a:pt x="979509" y="3146486"/>
                </a:lnTo>
                <a:lnTo>
                  <a:pt x="974582" y="3148529"/>
                </a:lnTo>
                <a:cubicBezTo>
                  <a:pt x="731800" y="3249231"/>
                  <a:pt x="731800" y="3249231"/>
                  <a:pt x="731800" y="3249231"/>
                </a:cubicBezTo>
                <a:cubicBezTo>
                  <a:pt x="706827" y="3258618"/>
                  <a:pt x="681855" y="3249231"/>
                  <a:pt x="672490" y="3224198"/>
                </a:cubicBezTo>
                <a:cubicBezTo>
                  <a:pt x="666247" y="3202295"/>
                  <a:pt x="678733" y="3177262"/>
                  <a:pt x="703706" y="3167875"/>
                </a:cubicBezTo>
                <a:cubicBezTo>
                  <a:pt x="789745" y="3136780"/>
                  <a:pt x="859652" y="3111515"/>
                  <a:pt x="916451" y="3090987"/>
                </a:cubicBezTo>
                <a:close/>
                <a:moveTo>
                  <a:pt x="4072215" y="3070915"/>
                </a:moveTo>
                <a:lnTo>
                  <a:pt x="4078659" y="3073221"/>
                </a:lnTo>
                <a:cubicBezTo>
                  <a:pt x="4142906" y="3096205"/>
                  <a:pt x="4142906" y="3096205"/>
                  <a:pt x="4142906" y="3096205"/>
                </a:cubicBezTo>
                <a:cubicBezTo>
                  <a:pt x="4167969" y="3105619"/>
                  <a:pt x="4180500" y="3130724"/>
                  <a:pt x="4174235" y="3149553"/>
                </a:cubicBezTo>
                <a:cubicBezTo>
                  <a:pt x="4167969" y="3171520"/>
                  <a:pt x="4139774" y="3180934"/>
                  <a:pt x="4117844" y="3171520"/>
                </a:cubicBezTo>
                <a:lnTo>
                  <a:pt x="4046433" y="3141356"/>
                </a:lnTo>
                <a:close/>
                <a:moveTo>
                  <a:pt x="899246" y="2895836"/>
                </a:moveTo>
                <a:lnTo>
                  <a:pt x="917485" y="2966772"/>
                </a:lnTo>
                <a:lnTo>
                  <a:pt x="912731" y="2968126"/>
                </a:lnTo>
                <a:cubicBezTo>
                  <a:pt x="659094" y="3040366"/>
                  <a:pt x="659094" y="3040366"/>
                  <a:pt x="659094" y="3040366"/>
                </a:cubicBezTo>
                <a:cubicBezTo>
                  <a:pt x="634041" y="3046630"/>
                  <a:pt x="608988" y="3034102"/>
                  <a:pt x="602725" y="3009044"/>
                </a:cubicBezTo>
                <a:cubicBezTo>
                  <a:pt x="596462" y="2987120"/>
                  <a:pt x="612120" y="2962062"/>
                  <a:pt x="637172" y="2955798"/>
                </a:cubicBezTo>
                <a:cubicBezTo>
                  <a:pt x="727010" y="2935243"/>
                  <a:pt x="800003" y="2918543"/>
                  <a:pt x="859310" y="2904973"/>
                </a:cubicBezTo>
                <a:close/>
                <a:moveTo>
                  <a:pt x="4125751" y="2892208"/>
                </a:moveTo>
                <a:lnTo>
                  <a:pt x="4160239" y="2900187"/>
                </a:lnTo>
                <a:cubicBezTo>
                  <a:pt x="4330702" y="2939626"/>
                  <a:pt x="4330702" y="2939626"/>
                  <a:pt x="4330702" y="2939626"/>
                </a:cubicBezTo>
                <a:cubicBezTo>
                  <a:pt x="4355760" y="2942743"/>
                  <a:pt x="4371421" y="2967672"/>
                  <a:pt x="4365157" y="2989485"/>
                </a:cubicBezTo>
                <a:cubicBezTo>
                  <a:pt x="4358892" y="3011298"/>
                  <a:pt x="4333834" y="3026879"/>
                  <a:pt x="4308776" y="3017531"/>
                </a:cubicBezTo>
                <a:cubicBezTo>
                  <a:pt x="4233602" y="2996497"/>
                  <a:pt x="4172523" y="2979407"/>
                  <a:pt x="4122896" y="2965521"/>
                </a:cubicBezTo>
                <a:lnTo>
                  <a:pt x="4107974" y="2961346"/>
                </a:lnTo>
                <a:close/>
                <a:moveTo>
                  <a:pt x="864944" y="2707856"/>
                </a:moveTo>
                <a:lnTo>
                  <a:pt x="876161" y="2781355"/>
                </a:lnTo>
                <a:lnTo>
                  <a:pt x="872542" y="2781934"/>
                </a:lnTo>
                <a:cubicBezTo>
                  <a:pt x="612043" y="2823632"/>
                  <a:pt x="612043" y="2823632"/>
                  <a:pt x="612043" y="2823632"/>
                </a:cubicBezTo>
                <a:cubicBezTo>
                  <a:pt x="586977" y="2826742"/>
                  <a:pt x="561910" y="2811194"/>
                  <a:pt x="558777" y="2786317"/>
                </a:cubicBezTo>
                <a:cubicBezTo>
                  <a:pt x="555644" y="2761440"/>
                  <a:pt x="574444" y="2739672"/>
                  <a:pt x="599510" y="2736563"/>
                </a:cubicBezTo>
                <a:cubicBezTo>
                  <a:pt x="691160" y="2726651"/>
                  <a:pt x="765625" y="2718598"/>
                  <a:pt x="826128" y="2712054"/>
                </a:cubicBezTo>
                <a:close/>
                <a:moveTo>
                  <a:pt x="4159328" y="2706503"/>
                </a:moveTo>
                <a:lnTo>
                  <a:pt x="4214693" y="2712679"/>
                </a:lnTo>
                <a:cubicBezTo>
                  <a:pt x="4515085" y="2746191"/>
                  <a:pt x="4515085" y="2746191"/>
                  <a:pt x="4515085" y="2746191"/>
                </a:cubicBezTo>
                <a:cubicBezTo>
                  <a:pt x="4540114" y="2749315"/>
                  <a:pt x="4555758" y="2771183"/>
                  <a:pt x="4552629" y="2796174"/>
                </a:cubicBezTo>
                <a:cubicBezTo>
                  <a:pt x="4549501" y="2821166"/>
                  <a:pt x="4524471" y="2839909"/>
                  <a:pt x="4499441" y="2833661"/>
                </a:cubicBezTo>
                <a:cubicBezTo>
                  <a:pt x="4360996" y="2811794"/>
                  <a:pt x="4257162" y="2795393"/>
                  <a:pt x="4179286" y="2783093"/>
                </a:cubicBezTo>
                <a:lnTo>
                  <a:pt x="4148384" y="2778212"/>
                </a:lnTo>
                <a:close/>
                <a:moveTo>
                  <a:pt x="46887" y="2480452"/>
                </a:moveTo>
                <a:cubicBezTo>
                  <a:pt x="432530" y="2480452"/>
                  <a:pt x="673557" y="2480452"/>
                  <a:pt x="824199" y="2480452"/>
                </a:cubicBezTo>
                <a:lnTo>
                  <a:pt x="853070" y="2480452"/>
                </a:lnTo>
                <a:lnTo>
                  <a:pt x="851703" y="2507510"/>
                </a:lnTo>
                <a:lnTo>
                  <a:pt x="854118" y="2555333"/>
                </a:lnTo>
                <a:lnTo>
                  <a:pt x="741041" y="2560104"/>
                </a:lnTo>
                <a:cubicBezTo>
                  <a:pt x="50012" y="2589262"/>
                  <a:pt x="50012" y="2589262"/>
                  <a:pt x="50012" y="2589262"/>
                </a:cubicBezTo>
                <a:cubicBezTo>
                  <a:pt x="25006" y="2592371"/>
                  <a:pt x="3126" y="2567500"/>
                  <a:pt x="0" y="2536411"/>
                </a:cubicBezTo>
                <a:cubicBezTo>
                  <a:pt x="0" y="2505323"/>
                  <a:pt x="18755" y="2480452"/>
                  <a:pt x="46887" y="2480452"/>
                </a:cubicBezTo>
                <a:close/>
                <a:moveTo>
                  <a:pt x="4989796" y="2464652"/>
                </a:moveTo>
                <a:cubicBezTo>
                  <a:pt x="5017928" y="2464652"/>
                  <a:pt x="5039808" y="2486509"/>
                  <a:pt x="5039808" y="2517734"/>
                </a:cubicBezTo>
                <a:cubicBezTo>
                  <a:pt x="5042934" y="2548958"/>
                  <a:pt x="5021054" y="2573938"/>
                  <a:pt x="4996047" y="2573938"/>
                </a:cubicBezTo>
                <a:cubicBezTo>
                  <a:pt x="4609232" y="2573938"/>
                  <a:pt x="4367473" y="2573938"/>
                  <a:pt x="4216374" y="2573938"/>
                </a:cubicBezTo>
                <a:lnTo>
                  <a:pt x="4169007" y="2573938"/>
                </a:lnTo>
                <a:lnTo>
                  <a:pt x="4172361" y="2507510"/>
                </a:lnTo>
                <a:lnTo>
                  <a:pt x="4172078" y="2501895"/>
                </a:lnTo>
                <a:lnTo>
                  <a:pt x="4300861" y="2496029"/>
                </a:lnTo>
                <a:cubicBezTo>
                  <a:pt x="4989796" y="2464652"/>
                  <a:pt x="4989796" y="2464652"/>
                  <a:pt x="4989796" y="2464652"/>
                </a:cubicBezTo>
                <a:close/>
                <a:moveTo>
                  <a:pt x="4427067" y="2208373"/>
                </a:moveTo>
                <a:cubicBezTo>
                  <a:pt x="4455204" y="2205263"/>
                  <a:pt x="4477088" y="2220811"/>
                  <a:pt x="4480214" y="2245688"/>
                </a:cubicBezTo>
                <a:cubicBezTo>
                  <a:pt x="4483340" y="2270565"/>
                  <a:pt x="4467709" y="2292333"/>
                  <a:pt x="4442699" y="2295442"/>
                </a:cubicBezTo>
                <a:cubicBezTo>
                  <a:pt x="4351256" y="2305354"/>
                  <a:pt x="4276958" y="2313408"/>
                  <a:pt x="4216591" y="2319951"/>
                </a:cubicBezTo>
                <a:lnTo>
                  <a:pt x="4161976" y="2325871"/>
                </a:lnTo>
                <a:lnTo>
                  <a:pt x="4150851" y="2252975"/>
                </a:lnTo>
                <a:lnTo>
                  <a:pt x="4168831" y="2250071"/>
                </a:lnTo>
                <a:cubicBezTo>
                  <a:pt x="4427067" y="2208373"/>
                  <a:pt x="4427067" y="2208373"/>
                  <a:pt x="4427067" y="2208373"/>
                </a:cubicBezTo>
                <a:close/>
                <a:moveTo>
                  <a:pt x="522870" y="2198052"/>
                </a:moveTo>
                <a:cubicBezTo>
                  <a:pt x="528540" y="2196783"/>
                  <a:pt x="534602" y="2196783"/>
                  <a:pt x="540860" y="2198345"/>
                </a:cubicBezTo>
                <a:cubicBezTo>
                  <a:pt x="680088" y="2220213"/>
                  <a:pt x="784509" y="2236613"/>
                  <a:pt x="862824" y="2248914"/>
                </a:cubicBezTo>
                <a:lnTo>
                  <a:pt x="873576" y="2250602"/>
                </a:lnTo>
                <a:lnTo>
                  <a:pt x="862512" y="2323095"/>
                </a:lnTo>
                <a:lnTo>
                  <a:pt x="828738" y="2319327"/>
                </a:lnTo>
                <a:cubicBezTo>
                  <a:pt x="528345" y="2285815"/>
                  <a:pt x="528345" y="2285815"/>
                  <a:pt x="528345" y="2285815"/>
                </a:cubicBezTo>
                <a:cubicBezTo>
                  <a:pt x="503315" y="2282691"/>
                  <a:pt x="484543" y="2260823"/>
                  <a:pt x="487671" y="2235832"/>
                </a:cubicBezTo>
                <a:cubicBezTo>
                  <a:pt x="492364" y="2217088"/>
                  <a:pt x="505857" y="2201859"/>
                  <a:pt x="522870" y="2198052"/>
                </a:cubicBezTo>
                <a:close/>
                <a:moveTo>
                  <a:pt x="712575" y="2011407"/>
                </a:moveTo>
                <a:cubicBezTo>
                  <a:pt x="718497" y="2011164"/>
                  <a:pt x="724761" y="2012137"/>
                  <a:pt x="731026" y="2014474"/>
                </a:cubicBezTo>
                <a:cubicBezTo>
                  <a:pt x="781142" y="2028497"/>
                  <a:pt x="824994" y="2040767"/>
                  <a:pt x="863364" y="2051503"/>
                </a:cubicBezTo>
                <a:lnTo>
                  <a:pt x="913072" y="2065412"/>
                </a:lnTo>
                <a:lnTo>
                  <a:pt x="895251" y="2134723"/>
                </a:lnTo>
                <a:lnTo>
                  <a:pt x="882696" y="2131818"/>
                </a:lnTo>
                <a:cubicBezTo>
                  <a:pt x="712232" y="2092379"/>
                  <a:pt x="712232" y="2092379"/>
                  <a:pt x="712232" y="2092379"/>
                </a:cubicBezTo>
                <a:cubicBezTo>
                  <a:pt x="687174" y="2086146"/>
                  <a:pt x="671513" y="2064333"/>
                  <a:pt x="677777" y="2042520"/>
                </a:cubicBezTo>
                <a:cubicBezTo>
                  <a:pt x="680127" y="2023823"/>
                  <a:pt x="694809" y="2012137"/>
                  <a:pt x="712575" y="2011407"/>
                </a:cubicBezTo>
                <a:close/>
                <a:moveTo>
                  <a:pt x="4379979" y="1991639"/>
                </a:moveTo>
                <a:cubicBezTo>
                  <a:pt x="4404996" y="1985375"/>
                  <a:pt x="4430014" y="1997903"/>
                  <a:pt x="4436268" y="2022961"/>
                </a:cubicBezTo>
                <a:cubicBezTo>
                  <a:pt x="4442522" y="2044885"/>
                  <a:pt x="4426886" y="2069943"/>
                  <a:pt x="4401869" y="2076207"/>
                </a:cubicBezTo>
                <a:cubicBezTo>
                  <a:pt x="4312746" y="2096762"/>
                  <a:pt x="4240333" y="2113463"/>
                  <a:pt x="4181497" y="2127032"/>
                </a:cubicBezTo>
                <a:lnTo>
                  <a:pt x="4129896" y="2138933"/>
                </a:lnTo>
                <a:lnTo>
                  <a:pt x="4111699" y="2068159"/>
                </a:lnTo>
                <a:lnTo>
                  <a:pt x="4126703" y="2063879"/>
                </a:lnTo>
                <a:cubicBezTo>
                  <a:pt x="4379979" y="1991639"/>
                  <a:pt x="4379979" y="1991639"/>
                  <a:pt x="4379979" y="1991639"/>
                </a:cubicBezTo>
                <a:close/>
                <a:moveTo>
                  <a:pt x="890235" y="1859703"/>
                </a:moveTo>
                <a:cubicBezTo>
                  <a:pt x="900380" y="1855780"/>
                  <a:pt x="912866" y="1855780"/>
                  <a:pt x="925352" y="1860487"/>
                </a:cubicBezTo>
                <a:lnTo>
                  <a:pt x="974784" y="1881443"/>
                </a:lnTo>
                <a:lnTo>
                  <a:pt x="948264" y="1953900"/>
                </a:lnTo>
                <a:lnTo>
                  <a:pt x="930424" y="1947570"/>
                </a:lnTo>
                <a:cubicBezTo>
                  <a:pt x="897258" y="1935802"/>
                  <a:pt x="897258" y="1935802"/>
                  <a:pt x="897258" y="1935802"/>
                </a:cubicBezTo>
                <a:cubicBezTo>
                  <a:pt x="875408" y="1926388"/>
                  <a:pt x="859801" y="1901283"/>
                  <a:pt x="869165" y="1882454"/>
                </a:cubicBezTo>
                <a:cubicBezTo>
                  <a:pt x="872287" y="1871471"/>
                  <a:pt x="880090" y="1863625"/>
                  <a:pt x="890235" y="1859703"/>
                </a:cubicBezTo>
                <a:close/>
                <a:moveTo>
                  <a:pt x="4346277" y="1782384"/>
                </a:moveTo>
                <a:cubicBezTo>
                  <a:pt x="4356853" y="1786687"/>
                  <a:pt x="4365470" y="1795292"/>
                  <a:pt x="4368603" y="1807808"/>
                </a:cubicBezTo>
                <a:cubicBezTo>
                  <a:pt x="4378004" y="1829711"/>
                  <a:pt x="4365470" y="1854744"/>
                  <a:pt x="4340401" y="1864131"/>
                </a:cubicBezTo>
                <a:cubicBezTo>
                  <a:pt x="4254032" y="1895227"/>
                  <a:pt x="4183857" y="1920492"/>
                  <a:pt x="4126839" y="1941019"/>
                </a:cubicBezTo>
                <a:lnTo>
                  <a:pt x="4077577" y="1958755"/>
                </a:lnTo>
                <a:lnTo>
                  <a:pt x="4052450" y="1890103"/>
                </a:lnTo>
                <a:lnTo>
                  <a:pt x="4068486" y="1883477"/>
                </a:lnTo>
                <a:cubicBezTo>
                  <a:pt x="4312199" y="1782775"/>
                  <a:pt x="4312199" y="1782775"/>
                  <a:pt x="4312199" y="1782775"/>
                </a:cubicBezTo>
                <a:cubicBezTo>
                  <a:pt x="4323167" y="1778082"/>
                  <a:pt x="4335701" y="1778082"/>
                  <a:pt x="4346277" y="1782384"/>
                </a:cubicBezTo>
                <a:close/>
                <a:moveTo>
                  <a:pt x="638492" y="1482961"/>
                </a:moveTo>
                <a:cubicBezTo>
                  <a:pt x="644407" y="1483451"/>
                  <a:pt x="650273" y="1485212"/>
                  <a:pt x="655748" y="1488344"/>
                </a:cubicBezTo>
                <a:cubicBezTo>
                  <a:pt x="805921" y="1571346"/>
                  <a:pt x="918551" y="1633597"/>
                  <a:pt x="1003023" y="1680286"/>
                </a:cubicBezTo>
                <a:lnTo>
                  <a:pt x="1056049" y="1709593"/>
                </a:lnTo>
                <a:lnTo>
                  <a:pt x="1052096" y="1716099"/>
                </a:lnTo>
                <a:lnTo>
                  <a:pt x="1023575" y="1775306"/>
                </a:lnTo>
                <a:lnTo>
                  <a:pt x="943986" y="1735873"/>
                </a:lnTo>
                <a:cubicBezTo>
                  <a:pt x="615076" y="1572912"/>
                  <a:pt x="615076" y="1572912"/>
                  <a:pt x="615076" y="1572912"/>
                </a:cubicBezTo>
                <a:cubicBezTo>
                  <a:pt x="590048" y="1563516"/>
                  <a:pt x="580662" y="1535326"/>
                  <a:pt x="593176" y="1510269"/>
                </a:cubicBezTo>
                <a:cubicBezTo>
                  <a:pt x="602562" y="1491477"/>
                  <a:pt x="620747" y="1481493"/>
                  <a:pt x="638492" y="1482961"/>
                </a:cubicBezTo>
                <a:close/>
                <a:moveTo>
                  <a:pt x="4408962" y="1480319"/>
                </a:moveTo>
                <a:cubicBezTo>
                  <a:pt x="4428000" y="1478852"/>
                  <a:pt x="4446160" y="1488824"/>
                  <a:pt x="4455532" y="1507594"/>
                </a:cubicBezTo>
                <a:cubicBezTo>
                  <a:pt x="4464905" y="1529493"/>
                  <a:pt x="4458657" y="1560777"/>
                  <a:pt x="4433663" y="1570162"/>
                </a:cubicBezTo>
                <a:cubicBezTo>
                  <a:pt x="4240350" y="1665969"/>
                  <a:pt x="4107446" y="1731836"/>
                  <a:pt x="4016075" y="1777119"/>
                </a:cubicBezTo>
                <a:lnTo>
                  <a:pt x="4004199" y="1783005"/>
                </a:lnTo>
                <a:lnTo>
                  <a:pt x="3972583" y="1717376"/>
                </a:lnTo>
                <a:lnTo>
                  <a:pt x="3985972" y="1709943"/>
                </a:lnTo>
                <a:cubicBezTo>
                  <a:pt x="4389923" y="1485695"/>
                  <a:pt x="4389923" y="1485695"/>
                  <a:pt x="4389923" y="1485695"/>
                </a:cubicBezTo>
                <a:cubicBezTo>
                  <a:pt x="4396172" y="1482567"/>
                  <a:pt x="4402615" y="1480807"/>
                  <a:pt x="4408962" y="1480319"/>
                </a:cubicBezTo>
                <a:close/>
                <a:moveTo>
                  <a:pt x="621531" y="1183435"/>
                </a:moveTo>
                <a:cubicBezTo>
                  <a:pt x="634052" y="1181087"/>
                  <a:pt x="646573" y="1183435"/>
                  <a:pt x="655964" y="1191259"/>
                </a:cubicBezTo>
                <a:cubicBezTo>
                  <a:pt x="871176" y="1343839"/>
                  <a:pt x="1019134" y="1448738"/>
                  <a:pt x="1120855" y="1520856"/>
                </a:cubicBezTo>
                <a:lnTo>
                  <a:pt x="1158785" y="1547747"/>
                </a:lnTo>
                <a:lnTo>
                  <a:pt x="1135262" y="1579205"/>
                </a:lnTo>
                <a:lnTo>
                  <a:pt x="1117344" y="1608698"/>
                </a:lnTo>
                <a:lnTo>
                  <a:pt x="1075657" y="1581891"/>
                </a:lnTo>
                <a:cubicBezTo>
                  <a:pt x="599618" y="1275765"/>
                  <a:pt x="599618" y="1275765"/>
                  <a:pt x="599618" y="1275765"/>
                </a:cubicBezTo>
                <a:cubicBezTo>
                  <a:pt x="577705" y="1260116"/>
                  <a:pt x="571445" y="1228817"/>
                  <a:pt x="587097" y="1203778"/>
                </a:cubicBezTo>
                <a:cubicBezTo>
                  <a:pt x="596488" y="1192824"/>
                  <a:pt x="609009" y="1185782"/>
                  <a:pt x="621531" y="1183435"/>
                </a:cubicBezTo>
                <a:close/>
                <a:moveTo>
                  <a:pt x="4619841" y="1028687"/>
                </a:moveTo>
                <a:cubicBezTo>
                  <a:pt x="4638751" y="1025904"/>
                  <a:pt x="4659859" y="1035865"/>
                  <a:pt x="4673931" y="1054615"/>
                </a:cubicBezTo>
                <a:cubicBezTo>
                  <a:pt x="4692694" y="1082740"/>
                  <a:pt x="4686440" y="1117116"/>
                  <a:pt x="4667677" y="1129616"/>
                </a:cubicBezTo>
                <a:cubicBezTo>
                  <a:pt x="4317046" y="1355790"/>
                  <a:pt x="4097901" y="1497149"/>
                  <a:pt x="3960936" y="1585498"/>
                </a:cubicBezTo>
                <a:lnTo>
                  <a:pt x="3911859" y="1617156"/>
                </a:lnTo>
                <a:lnTo>
                  <a:pt x="3888803" y="1579205"/>
                </a:lnTo>
                <a:lnTo>
                  <a:pt x="3870699" y="1554994"/>
                </a:lnTo>
                <a:lnTo>
                  <a:pt x="3994473" y="1467131"/>
                </a:lnTo>
                <a:cubicBezTo>
                  <a:pt x="4602007" y="1035865"/>
                  <a:pt x="4602007" y="1035865"/>
                  <a:pt x="4602007" y="1035865"/>
                </a:cubicBezTo>
                <a:cubicBezTo>
                  <a:pt x="4607480" y="1031959"/>
                  <a:pt x="4613538" y="1029615"/>
                  <a:pt x="4619841" y="1028687"/>
                </a:cubicBezTo>
                <a:close/>
                <a:moveTo>
                  <a:pt x="3197408" y="881719"/>
                </a:moveTo>
                <a:cubicBezTo>
                  <a:pt x="3202969" y="881475"/>
                  <a:pt x="3208627" y="882454"/>
                  <a:pt x="3214090" y="884803"/>
                </a:cubicBezTo>
                <a:cubicBezTo>
                  <a:pt x="3232821" y="894202"/>
                  <a:pt x="3239065" y="919264"/>
                  <a:pt x="3229699" y="944327"/>
                </a:cubicBezTo>
                <a:lnTo>
                  <a:pt x="3204670" y="999992"/>
                </a:lnTo>
                <a:lnTo>
                  <a:pt x="3158307" y="977658"/>
                </a:lnTo>
                <a:lnTo>
                  <a:pt x="3135808" y="969423"/>
                </a:lnTo>
                <a:lnTo>
                  <a:pt x="3145020" y="945893"/>
                </a:lnTo>
                <a:cubicBezTo>
                  <a:pt x="3157897" y="912999"/>
                  <a:pt x="3157897" y="912999"/>
                  <a:pt x="3157897" y="912999"/>
                </a:cubicBezTo>
                <a:cubicBezTo>
                  <a:pt x="3164921" y="894202"/>
                  <a:pt x="3180725" y="882454"/>
                  <a:pt x="3197408" y="881719"/>
                </a:cubicBezTo>
                <a:close/>
                <a:moveTo>
                  <a:pt x="637086" y="841235"/>
                </a:moveTo>
                <a:cubicBezTo>
                  <a:pt x="649993" y="839280"/>
                  <a:pt x="662508" y="842409"/>
                  <a:pt x="671895" y="850230"/>
                </a:cubicBezTo>
                <a:cubicBezTo>
                  <a:pt x="964053" y="1113020"/>
                  <a:pt x="1146651" y="1277264"/>
                  <a:pt x="1260776" y="1379917"/>
                </a:cubicBezTo>
                <a:lnTo>
                  <a:pt x="1280045" y="1397250"/>
                </a:lnTo>
                <a:lnTo>
                  <a:pt x="1230842" y="1451387"/>
                </a:lnTo>
                <a:lnTo>
                  <a:pt x="1230070" y="1452419"/>
                </a:lnTo>
                <a:lnTo>
                  <a:pt x="1140724" y="1379012"/>
                </a:lnTo>
                <a:cubicBezTo>
                  <a:pt x="599931" y="934698"/>
                  <a:pt x="599931" y="934698"/>
                  <a:pt x="599931" y="934698"/>
                </a:cubicBezTo>
                <a:cubicBezTo>
                  <a:pt x="578029" y="919056"/>
                  <a:pt x="578029" y="884643"/>
                  <a:pt x="599931" y="862744"/>
                </a:cubicBezTo>
                <a:cubicBezTo>
                  <a:pt x="610882" y="850230"/>
                  <a:pt x="624179" y="843191"/>
                  <a:pt x="637086" y="841235"/>
                </a:cubicBezTo>
                <a:close/>
                <a:moveTo>
                  <a:pt x="4084490" y="768171"/>
                </a:moveTo>
                <a:cubicBezTo>
                  <a:pt x="4097002" y="768171"/>
                  <a:pt x="4110296" y="772858"/>
                  <a:pt x="4121243" y="782231"/>
                </a:cubicBezTo>
                <a:cubicBezTo>
                  <a:pt x="4143138" y="800977"/>
                  <a:pt x="4146266" y="832220"/>
                  <a:pt x="4127499" y="850967"/>
                </a:cubicBezTo>
                <a:cubicBezTo>
                  <a:pt x="3938848" y="1047215"/>
                  <a:pt x="3809150" y="1182136"/>
                  <a:pt x="3719983" y="1274894"/>
                </a:cubicBezTo>
                <a:lnTo>
                  <a:pt x="3674108" y="1322616"/>
                </a:lnTo>
                <a:lnTo>
                  <a:pt x="3619716" y="1273181"/>
                </a:lnTo>
                <a:lnTo>
                  <a:pt x="3666868" y="1219683"/>
                </a:lnTo>
                <a:cubicBezTo>
                  <a:pt x="4052429" y="782231"/>
                  <a:pt x="4052429" y="782231"/>
                  <a:pt x="4052429" y="782231"/>
                </a:cubicBezTo>
                <a:cubicBezTo>
                  <a:pt x="4060249" y="772858"/>
                  <a:pt x="4071979" y="768171"/>
                  <a:pt x="4084490" y="768171"/>
                </a:cubicBezTo>
                <a:close/>
                <a:moveTo>
                  <a:pt x="4503891" y="753643"/>
                </a:moveTo>
                <a:cubicBezTo>
                  <a:pt x="4517573" y="755986"/>
                  <a:pt x="4531645" y="763797"/>
                  <a:pt x="4542590" y="776293"/>
                </a:cubicBezTo>
                <a:cubicBezTo>
                  <a:pt x="4564480" y="801287"/>
                  <a:pt x="4567607" y="832529"/>
                  <a:pt x="4545717" y="851274"/>
                </a:cubicBezTo>
                <a:cubicBezTo>
                  <a:pt x="4204468" y="1131280"/>
                  <a:pt x="3991187" y="1306284"/>
                  <a:pt x="3857886" y="1415662"/>
                </a:cubicBezTo>
                <a:lnTo>
                  <a:pt x="3801255" y="1462129"/>
                </a:lnTo>
                <a:lnTo>
                  <a:pt x="3793223" y="1451387"/>
                </a:lnTo>
                <a:lnTo>
                  <a:pt x="3752572" y="1406660"/>
                </a:lnTo>
                <a:lnTo>
                  <a:pt x="3880955" y="1291225"/>
                </a:lnTo>
                <a:cubicBezTo>
                  <a:pt x="4467539" y="763797"/>
                  <a:pt x="4467539" y="763797"/>
                  <a:pt x="4467539" y="763797"/>
                </a:cubicBezTo>
                <a:cubicBezTo>
                  <a:pt x="4476920" y="754424"/>
                  <a:pt x="4490210" y="751300"/>
                  <a:pt x="4503891" y="753643"/>
                </a:cubicBezTo>
                <a:close/>
                <a:moveTo>
                  <a:pt x="3557426" y="620800"/>
                </a:moveTo>
                <a:cubicBezTo>
                  <a:pt x="3568771" y="618067"/>
                  <a:pt x="3581289" y="619629"/>
                  <a:pt x="3592242" y="625876"/>
                </a:cubicBezTo>
                <a:cubicBezTo>
                  <a:pt x="3617279" y="641493"/>
                  <a:pt x="3623538" y="669604"/>
                  <a:pt x="3611020" y="691468"/>
                </a:cubicBezTo>
                <a:cubicBezTo>
                  <a:pt x="3501487" y="873995"/>
                  <a:pt x="3426182" y="999482"/>
                  <a:pt x="3374410" y="1085755"/>
                </a:cubicBezTo>
                <a:lnTo>
                  <a:pt x="3372241" y="1089370"/>
                </a:lnTo>
                <a:lnTo>
                  <a:pt x="3308686" y="1050759"/>
                </a:lnTo>
                <a:lnTo>
                  <a:pt x="3311612" y="1045340"/>
                </a:lnTo>
                <a:cubicBezTo>
                  <a:pt x="3529652" y="641493"/>
                  <a:pt x="3529652" y="641493"/>
                  <a:pt x="3529652" y="641493"/>
                </a:cubicBezTo>
                <a:cubicBezTo>
                  <a:pt x="3535911" y="630561"/>
                  <a:pt x="3546082" y="623533"/>
                  <a:pt x="3557426" y="620800"/>
                </a:cubicBezTo>
                <a:close/>
                <a:moveTo>
                  <a:pt x="750726" y="538390"/>
                </a:moveTo>
                <a:cubicBezTo>
                  <a:pt x="764412" y="537218"/>
                  <a:pt x="777708" y="541125"/>
                  <a:pt x="787092" y="550504"/>
                </a:cubicBezTo>
                <a:cubicBezTo>
                  <a:pt x="1079196" y="882259"/>
                  <a:pt x="1261761" y="1089606"/>
                  <a:pt x="1375864" y="1219198"/>
                </a:cubicBezTo>
                <a:lnTo>
                  <a:pt x="1414929" y="1263565"/>
                </a:lnTo>
                <a:lnTo>
                  <a:pt x="1359798" y="1313672"/>
                </a:lnTo>
                <a:lnTo>
                  <a:pt x="1248576" y="1198286"/>
                </a:lnTo>
                <a:cubicBezTo>
                  <a:pt x="699500" y="628656"/>
                  <a:pt x="699500" y="628656"/>
                  <a:pt x="699500" y="628656"/>
                </a:cubicBezTo>
                <a:cubicBezTo>
                  <a:pt x="680731" y="609900"/>
                  <a:pt x="686987" y="578639"/>
                  <a:pt x="712014" y="556756"/>
                </a:cubicBezTo>
                <a:cubicBezTo>
                  <a:pt x="722963" y="545815"/>
                  <a:pt x="737040" y="539563"/>
                  <a:pt x="750726" y="538390"/>
                </a:cubicBezTo>
                <a:close/>
                <a:moveTo>
                  <a:pt x="2873115" y="494061"/>
                </a:moveTo>
                <a:cubicBezTo>
                  <a:pt x="2898178" y="497192"/>
                  <a:pt x="2913842" y="522241"/>
                  <a:pt x="2907576" y="547290"/>
                </a:cubicBezTo>
                <a:cubicBezTo>
                  <a:pt x="2880947" y="685058"/>
                  <a:pt x="2860976" y="788383"/>
                  <a:pt x="2845997" y="865877"/>
                </a:cubicBezTo>
                <a:lnTo>
                  <a:pt x="2843192" y="880386"/>
                </a:lnTo>
                <a:lnTo>
                  <a:pt x="2769118" y="869081"/>
                </a:lnTo>
                <a:lnTo>
                  <a:pt x="2774487" y="833705"/>
                </a:lnTo>
                <a:cubicBezTo>
                  <a:pt x="2819857" y="534765"/>
                  <a:pt x="2819857" y="534765"/>
                  <a:pt x="2819857" y="534765"/>
                </a:cubicBezTo>
                <a:cubicBezTo>
                  <a:pt x="2822990" y="506586"/>
                  <a:pt x="2848052" y="490930"/>
                  <a:pt x="2873115" y="494061"/>
                </a:cubicBezTo>
                <a:close/>
                <a:moveTo>
                  <a:pt x="1027149" y="402527"/>
                </a:moveTo>
                <a:cubicBezTo>
                  <a:pt x="1040045" y="402918"/>
                  <a:pt x="1051770" y="408390"/>
                  <a:pt x="1059586" y="419336"/>
                </a:cubicBezTo>
                <a:cubicBezTo>
                  <a:pt x="1298761" y="761758"/>
                  <a:pt x="1448245" y="975772"/>
                  <a:pt x="1541673" y="1109530"/>
                </a:cubicBezTo>
                <a:lnTo>
                  <a:pt x="1565833" y="1144120"/>
                </a:lnTo>
                <a:lnTo>
                  <a:pt x="1505702" y="1189085"/>
                </a:lnTo>
                <a:lnTo>
                  <a:pt x="1421328" y="1078906"/>
                </a:lnTo>
                <a:cubicBezTo>
                  <a:pt x="968918" y="488133"/>
                  <a:pt x="968918" y="488133"/>
                  <a:pt x="968918" y="488133"/>
                </a:cubicBezTo>
                <a:cubicBezTo>
                  <a:pt x="953286" y="466243"/>
                  <a:pt x="959539" y="434971"/>
                  <a:pt x="987677" y="416208"/>
                </a:cubicBezTo>
                <a:cubicBezTo>
                  <a:pt x="1000183" y="406827"/>
                  <a:pt x="1014252" y="402137"/>
                  <a:pt x="1027149" y="402527"/>
                </a:cubicBezTo>
                <a:close/>
                <a:moveTo>
                  <a:pt x="1648367" y="365623"/>
                </a:moveTo>
                <a:cubicBezTo>
                  <a:pt x="1660862" y="369924"/>
                  <a:pt x="1671013" y="378527"/>
                  <a:pt x="1675698" y="391040"/>
                </a:cubicBezTo>
                <a:cubicBezTo>
                  <a:pt x="1773309" y="636417"/>
                  <a:pt x="1840417" y="805113"/>
                  <a:pt x="1886553" y="921092"/>
                </a:cubicBezTo>
                <a:lnTo>
                  <a:pt x="1903552" y="963825"/>
                </a:lnTo>
                <a:lnTo>
                  <a:pt x="1865757" y="977658"/>
                </a:lnTo>
                <a:lnTo>
                  <a:pt x="1834701" y="992619"/>
                </a:lnTo>
                <a:lnTo>
                  <a:pt x="1814264" y="947255"/>
                </a:lnTo>
                <a:cubicBezTo>
                  <a:pt x="1581992" y="431708"/>
                  <a:pt x="1581992" y="431708"/>
                  <a:pt x="1581992" y="431708"/>
                </a:cubicBezTo>
                <a:cubicBezTo>
                  <a:pt x="1569498" y="406682"/>
                  <a:pt x="1581992" y="378527"/>
                  <a:pt x="1606980" y="366013"/>
                </a:cubicBezTo>
                <a:cubicBezTo>
                  <a:pt x="1621036" y="361321"/>
                  <a:pt x="1635873" y="361321"/>
                  <a:pt x="1648367" y="365623"/>
                </a:cubicBezTo>
                <a:close/>
                <a:moveTo>
                  <a:pt x="1310480" y="303334"/>
                </a:moveTo>
                <a:cubicBezTo>
                  <a:pt x="1323383" y="305676"/>
                  <a:pt x="1334331" y="313485"/>
                  <a:pt x="1340587" y="325979"/>
                </a:cubicBezTo>
                <a:cubicBezTo>
                  <a:pt x="1527093" y="670356"/>
                  <a:pt x="1643659" y="885591"/>
                  <a:pt x="1716513" y="1020114"/>
                </a:cubicBezTo>
                <a:lnTo>
                  <a:pt x="1729158" y="1043462"/>
                </a:lnTo>
                <a:lnTo>
                  <a:pt x="1720621" y="1047574"/>
                </a:lnTo>
                <a:lnTo>
                  <a:pt x="1664768" y="1081505"/>
                </a:lnTo>
                <a:lnTo>
                  <a:pt x="1604046" y="980679"/>
                </a:lnTo>
                <a:cubicBezTo>
                  <a:pt x="1243620" y="382205"/>
                  <a:pt x="1243620" y="382205"/>
                  <a:pt x="1243620" y="382205"/>
                </a:cubicBezTo>
                <a:cubicBezTo>
                  <a:pt x="1231108" y="360339"/>
                  <a:pt x="1243620" y="329103"/>
                  <a:pt x="1268644" y="313485"/>
                </a:cubicBezTo>
                <a:cubicBezTo>
                  <a:pt x="1282720" y="304115"/>
                  <a:pt x="1297577" y="300991"/>
                  <a:pt x="1310480" y="303334"/>
                </a:cubicBezTo>
                <a:close/>
                <a:moveTo>
                  <a:pt x="1881550" y="275198"/>
                </a:moveTo>
                <a:cubicBezTo>
                  <a:pt x="1901623" y="278129"/>
                  <a:pt x="1918618" y="291613"/>
                  <a:pt x="1923306" y="310372"/>
                </a:cubicBezTo>
                <a:cubicBezTo>
                  <a:pt x="1992656" y="564406"/>
                  <a:pt x="2040334" y="739055"/>
                  <a:pt x="2073113" y="859125"/>
                </a:cubicBezTo>
                <a:lnTo>
                  <a:pt x="2085512" y="904545"/>
                </a:lnTo>
                <a:lnTo>
                  <a:pt x="2018301" y="921826"/>
                </a:lnTo>
                <a:lnTo>
                  <a:pt x="2013322" y="923649"/>
                </a:lnTo>
                <a:lnTo>
                  <a:pt x="1998114" y="875782"/>
                </a:lnTo>
                <a:cubicBezTo>
                  <a:pt x="1826413" y="335385"/>
                  <a:pt x="1826413" y="335385"/>
                  <a:pt x="1826413" y="335385"/>
                </a:cubicBezTo>
                <a:cubicBezTo>
                  <a:pt x="1817036" y="310372"/>
                  <a:pt x="1832664" y="285360"/>
                  <a:pt x="1860794" y="275980"/>
                </a:cubicBezTo>
                <a:cubicBezTo>
                  <a:pt x="1867827" y="274416"/>
                  <a:pt x="1874860" y="274221"/>
                  <a:pt x="1881550" y="275198"/>
                </a:cubicBezTo>
                <a:close/>
                <a:moveTo>
                  <a:pt x="2122473" y="216237"/>
                </a:moveTo>
                <a:cubicBezTo>
                  <a:pt x="2150597" y="213108"/>
                  <a:pt x="2175597" y="228750"/>
                  <a:pt x="2178722" y="256904"/>
                </a:cubicBezTo>
                <a:cubicBezTo>
                  <a:pt x="2217784" y="517917"/>
                  <a:pt x="2244639" y="697364"/>
                  <a:pt x="2263102" y="820733"/>
                </a:cubicBezTo>
                <a:lnTo>
                  <a:pt x="2269994" y="866784"/>
                </a:lnTo>
                <a:lnTo>
                  <a:pt x="2197815" y="877800"/>
                </a:lnTo>
                <a:lnTo>
                  <a:pt x="2187585" y="825805"/>
                </a:lnTo>
                <a:cubicBezTo>
                  <a:pt x="2078724" y="272545"/>
                  <a:pt x="2078724" y="272545"/>
                  <a:pt x="2078724" y="272545"/>
                </a:cubicBezTo>
                <a:cubicBezTo>
                  <a:pt x="2072474" y="247519"/>
                  <a:pt x="2094348" y="222493"/>
                  <a:pt x="2122473" y="216237"/>
                </a:cubicBezTo>
                <a:close/>
                <a:moveTo>
                  <a:pt x="2654514" y="188583"/>
                </a:moveTo>
                <a:cubicBezTo>
                  <a:pt x="2682623" y="188583"/>
                  <a:pt x="2704487" y="210458"/>
                  <a:pt x="2701363" y="238582"/>
                </a:cubicBezTo>
                <a:cubicBezTo>
                  <a:pt x="2680867" y="501273"/>
                  <a:pt x="2666775" y="681873"/>
                  <a:pt x="2657087" y="806036"/>
                </a:cubicBezTo>
                <a:lnTo>
                  <a:pt x="2653320" y="854316"/>
                </a:lnTo>
                <a:lnTo>
                  <a:pt x="2580817" y="850655"/>
                </a:lnTo>
                <a:lnTo>
                  <a:pt x="2582586" y="797570"/>
                </a:lnTo>
                <a:cubicBezTo>
                  <a:pt x="2601417" y="232333"/>
                  <a:pt x="2601417" y="232333"/>
                  <a:pt x="2601417" y="232333"/>
                </a:cubicBezTo>
                <a:cubicBezTo>
                  <a:pt x="2601417" y="207333"/>
                  <a:pt x="2626404" y="185458"/>
                  <a:pt x="2654514" y="188583"/>
                </a:cubicBezTo>
                <a:close/>
                <a:moveTo>
                  <a:pt x="2375986" y="298"/>
                </a:moveTo>
                <a:cubicBezTo>
                  <a:pt x="2407363" y="-2829"/>
                  <a:pt x="2432464" y="19060"/>
                  <a:pt x="2435601" y="44078"/>
                </a:cubicBezTo>
                <a:cubicBezTo>
                  <a:pt x="2448544" y="431062"/>
                  <a:pt x="2456634" y="672927"/>
                  <a:pt x="2461690" y="824092"/>
                </a:cubicBezTo>
                <a:lnTo>
                  <a:pt x="2462546" y="849680"/>
                </a:lnTo>
                <a:lnTo>
                  <a:pt x="2387020" y="853494"/>
                </a:lnTo>
                <a:lnTo>
                  <a:pt x="2378333" y="739568"/>
                </a:lnTo>
                <a:cubicBezTo>
                  <a:pt x="2325783" y="50332"/>
                  <a:pt x="2325783" y="50332"/>
                  <a:pt x="2325783" y="50332"/>
                </a:cubicBezTo>
                <a:cubicBezTo>
                  <a:pt x="2322646" y="25315"/>
                  <a:pt x="2344609" y="298"/>
                  <a:pt x="2375986" y="298"/>
                </a:cubicBezTo>
                <a:close/>
              </a:path>
            </a:pathLst>
          </a:custGeom>
          <a:gradFill>
            <a:gsLst>
              <a:gs pos="15000">
                <a:srgbClr val="2DC5FF">
                  <a:alpha val="31000"/>
                </a:srgbClr>
              </a:gs>
              <a:gs pos="84000">
                <a:srgbClr val="5F72F8">
                  <a:alpha val="16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3" name="Dashboard">
            <a:extLst>
              <a:ext uri="{FF2B5EF4-FFF2-40B4-BE49-F238E27FC236}">
                <a16:creationId xmlns:a16="http://schemas.microsoft.com/office/drawing/2014/main" id="{850C9E4B-E980-AD48-8257-D73411D12BF1}"/>
              </a:ext>
            </a:extLst>
          </p:cNvPr>
          <p:cNvSpPr txBox="1"/>
          <p:nvPr/>
        </p:nvSpPr>
        <p:spPr>
          <a:xfrm>
            <a:off x="2905205" y="701425"/>
            <a:ext cx="638158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30000"/>
              </a:lnSpc>
              <a:defRPr sz="6000" b="0">
                <a:solidFill>
                  <a:srgbClr val="1C1F25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s-CO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Metodología</a:t>
            </a:r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 </a:t>
            </a:r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Segui</a:t>
            </a:r>
            <a:r>
              <a:rPr lang="en-US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miento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41FB2-76FE-1045-9EDA-0D7A2C86FFE6}"/>
              </a:ext>
            </a:extLst>
          </p:cNvPr>
          <p:cNvGrpSpPr/>
          <p:nvPr/>
        </p:nvGrpSpPr>
        <p:grpSpPr>
          <a:xfrm>
            <a:off x="4397724" y="2205487"/>
            <a:ext cx="3396614" cy="3394793"/>
            <a:chOff x="4397724" y="2205487"/>
            <a:chExt cx="3396614" cy="33947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670AD4-7B0C-5343-9D1D-93C1355E5169}"/>
                </a:ext>
              </a:extLst>
            </p:cNvPr>
            <p:cNvGrpSpPr/>
            <p:nvPr/>
          </p:nvGrpSpPr>
          <p:grpSpPr>
            <a:xfrm flipH="1">
              <a:off x="4397918" y="2205487"/>
              <a:ext cx="3396420" cy="3393596"/>
              <a:chOff x="4270724" y="2320699"/>
              <a:chExt cx="3274689" cy="3271966"/>
            </a:xfrm>
            <a:gradFill>
              <a:gsLst>
                <a:gs pos="61000">
                  <a:srgbClr val="2DC5FF"/>
                </a:gs>
                <a:gs pos="16000">
                  <a:srgbClr val="5F72F8">
                    <a:alpha val="96000"/>
                  </a:srgbClr>
                </a:gs>
              </a:gsLst>
              <a:lin ang="0" scaled="1"/>
            </a:gradFill>
          </p:grpSpPr>
          <p:sp>
            <p:nvSpPr>
              <p:cNvPr id="133" name="Фигура">
                <a:extLst>
                  <a:ext uri="{FF2B5EF4-FFF2-40B4-BE49-F238E27FC236}">
                    <a16:creationId xmlns:a16="http://schemas.microsoft.com/office/drawing/2014/main" id="{1FD8253E-DEB0-7D40-931B-783F165AF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9277" y="2701899"/>
                <a:ext cx="656136" cy="1656873"/>
              </a:xfrm>
              <a:custGeom>
                <a:avLst/>
                <a:gdLst>
                  <a:gd name="T0" fmla="*/ 52138278 w 18897"/>
                  <a:gd name="T1" fmla="*/ 290885221 h 21600"/>
                  <a:gd name="T2" fmla="*/ 52138278 w 18897"/>
                  <a:gd name="T3" fmla="*/ 290885221 h 21600"/>
                  <a:gd name="T4" fmla="*/ 52138278 w 18897"/>
                  <a:gd name="T5" fmla="*/ 290885221 h 21600"/>
                  <a:gd name="T6" fmla="*/ 52138278 w 18897"/>
                  <a:gd name="T7" fmla="*/ 2908852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897" h="21600" extrusionOk="0">
                    <a:moveTo>
                      <a:pt x="1981" y="0"/>
                    </a:moveTo>
                    <a:cubicBezTo>
                      <a:pt x="-2678" y="6738"/>
                      <a:pt x="878" y="14388"/>
                      <a:pt x="12671" y="19726"/>
                    </a:cubicBezTo>
                    <a:cubicBezTo>
                      <a:pt x="14189" y="20413"/>
                      <a:pt x="15797" y="21036"/>
                      <a:pt x="17469" y="21600"/>
                    </a:cubicBezTo>
                    <a:cubicBezTo>
                      <a:pt x="18446" y="19840"/>
                      <a:pt x="18922" y="18034"/>
                      <a:pt x="18895" y="16229"/>
                    </a:cubicBezTo>
                    <a:cubicBezTo>
                      <a:pt x="18815" y="10815"/>
                      <a:pt x="14216" y="5412"/>
                      <a:pt x="5090" y="1282"/>
                    </a:cubicBezTo>
                    <a:cubicBezTo>
                      <a:pt x="4088" y="828"/>
                      <a:pt x="3047" y="404"/>
                      <a:pt x="19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108000" bIns="0" anchor="ctr"/>
              <a:lstStyle/>
              <a:p>
                <a:r>
                  <a:rPr lang="en-US" sz="1200" dirty="0">
                    <a:solidFill>
                      <a:srgbClr val="2D323D"/>
                    </a:solidFill>
                    <a:latin typeface="+mj-lt"/>
                    <a:ea typeface="Helvetica Neue" panose="02000503000000020004" pitchFamily="2" charset="0"/>
                    <a:cs typeface="Helvetica Neue" panose="02000503000000020004" pitchFamily="2" charset="0"/>
                  </a:rPr>
                  <a:t>02</a:t>
                </a:r>
              </a:p>
            </p:txBody>
          </p:sp>
          <p:sp>
            <p:nvSpPr>
              <p:cNvPr id="134" name="Фигура">
                <a:extLst>
                  <a:ext uri="{FF2B5EF4-FFF2-40B4-BE49-F238E27FC236}">
                    <a16:creationId xmlns:a16="http://schemas.microsoft.com/office/drawing/2014/main" id="{D3E1691B-EC60-5140-8566-E59E8B951CB6}"/>
                  </a:ext>
                </a:extLst>
              </p:cNvPr>
              <p:cNvSpPr/>
              <p:nvPr/>
            </p:nvSpPr>
            <p:spPr bwMode="auto">
              <a:xfrm>
                <a:off x="6004860" y="4565687"/>
                <a:ext cx="1423967" cy="1026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773" y="8"/>
                      <a:pt x="9948" y="3093"/>
                      <a:pt x="5503" y="9259"/>
                    </a:cubicBezTo>
                    <a:cubicBezTo>
                      <a:pt x="2914" y="12849"/>
                      <a:pt x="1083" y="17090"/>
                      <a:pt x="0" y="21600"/>
                    </a:cubicBezTo>
                    <a:cubicBezTo>
                      <a:pt x="5859" y="21123"/>
                      <a:pt x="11618" y="17789"/>
                      <a:pt x="16095" y="11580"/>
                    </a:cubicBezTo>
                    <a:cubicBezTo>
                      <a:pt x="18555" y="8168"/>
                      <a:pt x="20388" y="4216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108000"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2D323D"/>
                    </a:solidFill>
                    <a:latin typeface="+mj-lt"/>
                    <a:ea typeface="Helvetica Neue" panose="02000503000000020004" pitchFamily="2" charset="0"/>
                    <a:cs typeface="Helvetica Neue" panose="02000503000000020004" pitchFamily="2" charset="0"/>
                    <a:sym typeface="Arial"/>
                  </a:rPr>
                  <a:t>03</a:t>
                </a:r>
                <a:endParaRPr sz="1200" dirty="0">
                  <a:solidFill>
                    <a:srgbClr val="2D323D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  <a:sym typeface="Arial"/>
                </a:endParaRPr>
              </a:p>
            </p:txBody>
          </p:sp>
          <p:sp>
            <p:nvSpPr>
              <p:cNvPr id="135" name="Фигура">
                <a:extLst>
                  <a:ext uri="{FF2B5EF4-FFF2-40B4-BE49-F238E27FC236}">
                    <a16:creationId xmlns:a16="http://schemas.microsoft.com/office/drawing/2014/main" id="{A56C1CBF-ABC7-4F4E-BA5C-3BC4688BBEF8}"/>
                  </a:ext>
                </a:extLst>
              </p:cNvPr>
              <p:cNvSpPr/>
              <p:nvPr/>
            </p:nvSpPr>
            <p:spPr bwMode="auto">
              <a:xfrm>
                <a:off x="4270724" y="2708371"/>
                <a:ext cx="645570" cy="1643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77" h="21600" extrusionOk="0">
                    <a:moveTo>
                      <a:pt x="16930" y="0"/>
                    </a:moveTo>
                    <a:cubicBezTo>
                      <a:pt x="15932" y="381"/>
                      <a:pt x="14956" y="778"/>
                      <a:pt x="14014" y="1202"/>
                    </a:cubicBezTo>
                    <a:cubicBezTo>
                      <a:pt x="4793" y="5349"/>
                      <a:pt x="121" y="10769"/>
                      <a:pt x="2" y="16205"/>
                    </a:cubicBezTo>
                    <a:cubicBezTo>
                      <a:pt x="-38" y="18017"/>
                      <a:pt x="429" y="19831"/>
                      <a:pt x="1400" y="21600"/>
                    </a:cubicBezTo>
                    <a:cubicBezTo>
                      <a:pt x="3007" y="21054"/>
                      <a:pt x="4554" y="20455"/>
                      <a:pt x="6019" y="19796"/>
                    </a:cubicBezTo>
                    <a:cubicBezTo>
                      <a:pt x="17930" y="14438"/>
                      <a:pt x="21562" y="6770"/>
                      <a:pt x="1693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108000" tIns="0" rIns="0" bIns="0"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2D323D"/>
                    </a:solidFill>
                    <a:latin typeface="+mj-lt"/>
                    <a:ea typeface="Helvetica Neue" panose="02000503000000020004" pitchFamily="2" charset="0"/>
                    <a:cs typeface="Helvetica Neue" panose="02000503000000020004" pitchFamily="2" charset="0"/>
                    <a:sym typeface="Arial"/>
                  </a:rPr>
                  <a:t>05</a:t>
                </a:r>
                <a:endParaRPr sz="1200" dirty="0">
                  <a:solidFill>
                    <a:srgbClr val="2D323D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  <a:sym typeface="Arial"/>
                </a:endParaRPr>
              </a:p>
            </p:txBody>
          </p:sp>
          <p:sp>
            <p:nvSpPr>
              <p:cNvPr id="136" name="Фигура">
                <a:extLst>
                  <a:ext uri="{FF2B5EF4-FFF2-40B4-BE49-F238E27FC236}">
                    <a16:creationId xmlns:a16="http://schemas.microsoft.com/office/drawing/2014/main" id="{F6FDF1A8-8907-0249-A5E0-4963F43C78E7}"/>
                  </a:ext>
                </a:extLst>
              </p:cNvPr>
              <p:cNvSpPr/>
              <p:nvPr/>
            </p:nvSpPr>
            <p:spPr bwMode="auto">
              <a:xfrm>
                <a:off x="4387224" y="4565687"/>
                <a:ext cx="1397253" cy="10247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235" y="4221"/>
                      <a:pt x="3103" y="8178"/>
                      <a:pt x="5609" y="11596"/>
                    </a:cubicBezTo>
                    <a:cubicBezTo>
                      <a:pt x="10066" y="17674"/>
                      <a:pt x="15772" y="21002"/>
                      <a:pt x="21600" y="21600"/>
                    </a:cubicBezTo>
                    <a:cubicBezTo>
                      <a:pt x="20495" y="17093"/>
                      <a:pt x="18631" y="12857"/>
                      <a:pt x="15999" y="9269"/>
                    </a:cubicBezTo>
                    <a:cubicBezTo>
                      <a:pt x="11571" y="3230"/>
                      <a:pt x="5803" y="145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108000" anchor="ctr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2D323D"/>
                    </a:solidFill>
                    <a:latin typeface="+mj-lt"/>
                    <a:ea typeface="Helvetica Neue" panose="02000503000000020004" pitchFamily="2" charset="0"/>
                    <a:cs typeface="Helvetica Neue" panose="02000503000000020004" pitchFamily="2" charset="0"/>
                    <a:sym typeface="Arial"/>
                  </a:rPr>
                  <a:t>04</a:t>
                </a:r>
                <a:endParaRPr sz="1200" dirty="0">
                  <a:solidFill>
                    <a:srgbClr val="2D323D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  <a:sym typeface="Arial"/>
                </a:endParaRPr>
              </a:p>
            </p:txBody>
          </p:sp>
          <p:sp>
            <p:nvSpPr>
              <p:cNvPr id="138" name="Фигура">
                <a:extLst>
                  <a:ext uri="{FF2B5EF4-FFF2-40B4-BE49-F238E27FC236}">
                    <a16:creationId xmlns:a16="http://schemas.microsoft.com/office/drawing/2014/main" id="{2B7DF3E6-F4BD-6D4F-A3F3-C74E3D2BF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591" y="2320699"/>
                <a:ext cx="1743200" cy="529733"/>
              </a:xfrm>
              <a:custGeom>
                <a:avLst/>
                <a:gdLst>
                  <a:gd name="T0" fmla="*/ 321960397 w 21600"/>
                  <a:gd name="T1" fmla="*/ 34943468 h 18380"/>
                  <a:gd name="T2" fmla="*/ 321960397 w 21600"/>
                  <a:gd name="T3" fmla="*/ 34943468 h 18380"/>
                  <a:gd name="T4" fmla="*/ 321960397 w 21600"/>
                  <a:gd name="T5" fmla="*/ 34943468 h 18380"/>
                  <a:gd name="T6" fmla="*/ 321960397 w 21600"/>
                  <a:gd name="T7" fmla="*/ 34943468 h 1838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18380" extrusionOk="0">
                    <a:moveTo>
                      <a:pt x="10801" y="0"/>
                    </a:moveTo>
                    <a:cubicBezTo>
                      <a:pt x="7045" y="0"/>
                      <a:pt x="3290" y="2916"/>
                      <a:pt x="0" y="8721"/>
                    </a:cubicBezTo>
                    <a:cubicBezTo>
                      <a:pt x="6445" y="21600"/>
                      <a:pt x="15155" y="21600"/>
                      <a:pt x="21600" y="8721"/>
                    </a:cubicBezTo>
                    <a:cubicBezTo>
                      <a:pt x="18310" y="2917"/>
                      <a:pt x="14557" y="0"/>
                      <a:pt x="108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108000" rIns="0" bIns="0" anchor="ctr"/>
              <a:lstStyle/>
              <a:p>
                <a:r>
                  <a:rPr lang="en-US" sz="1200" dirty="0">
                    <a:solidFill>
                      <a:srgbClr val="2D323D"/>
                    </a:solidFill>
                    <a:latin typeface="+mj-lt"/>
                    <a:ea typeface="Helvetica Neue" panose="02000503000000020004" pitchFamily="2" charset="0"/>
                    <a:cs typeface="Helvetica Neue" panose="02000503000000020004" pitchFamily="2" charset="0"/>
                  </a:rPr>
                  <a:t>01</a:t>
                </a:r>
              </a:p>
            </p:txBody>
          </p:sp>
        </p:grpSp>
        <p:sp>
          <p:nvSpPr>
            <p:cNvPr id="139" name="Фигура">
              <a:extLst>
                <a:ext uri="{FF2B5EF4-FFF2-40B4-BE49-F238E27FC236}">
                  <a16:creationId xmlns:a16="http://schemas.microsoft.com/office/drawing/2014/main" id="{EDD31317-5E31-4146-AFA3-4B33D37CE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1806" y="2207027"/>
              <a:ext cx="1808000" cy="343810"/>
            </a:xfrm>
            <a:custGeom>
              <a:avLst/>
              <a:gdLst>
                <a:gd name="T0" fmla="*/ 321960397 w 21600"/>
                <a:gd name="T1" fmla="*/ 11643275 h 21600"/>
                <a:gd name="T2" fmla="*/ 321960397 w 21600"/>
                <a:gd name="T3" fmla="*/ 11643275 h 21600"/>
                <a:gd name="T4" fmla="*/ 321960397 w 21600"/>
                <a:gd name="T5" fmla="*/ 11643275 h 21600"/>
                <a:gd name="T6" fmla="*/ 321960397 w 21600"/>
                <a:gd name="T7" fmla="*/ 1164327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045" y="0"/>
                    <a:pt x="3290" y="5477"/>
                    <a:pt x="0" y="16378"/>
                  </a:cubicBezTo>
                  <a:cubicBezTo>
                    <a:pt x="508" y="18287"/>
                    <a:pt x="1033" y="19993"/>
                    <a:pt x="1568" y="21600"/>
                  </a:cubicBezTo>
                  <a:cubicBezTo>
                    <a:pt x="7270" y="4453"/>
                    <a:pt x="14325" y="4453"/>
                    <a:pt x="20028" y="21600"/>
                  </a:cubicBezTo>
                  <a:cubicBezTo>
                    <a:pt x="20563" y="19991"/>
                    <a:pt x="21091" y="18289"/>
                    <a:pt x="21600" y="16378"/>
                  </a:cubicBezTo>
                  <a:cubicBezTo>
                    <a:pt x="18310" y="5479"/>
                    <a:pt x="14557" y="0"/>
                    <a:pt x="10801" y="0"/>
                  </a:cubicBezTo>
                  <a:close/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en-US" sz="7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40" name="Фигура">
              <a:extLst>
                <a:ext uri="{FF2B5EF4-FFF2-40B4-BE49-F238E27FC236}">
                  <a16:creationId xmlns:a16="http://schemas.microsoft.com/office/drawing/2014/main" id="{A7C68600-8BC6-B848-A637-94253FCEEB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97724" y="2602395"/>
              <a:ext cx="647472" cy="1718465"/>
            </a:xfrm>
            <a:custGeom>
              <a:avLst/>
              <a:gdLst>
                <a:gd name="T0" fmla="*/ 41349511 w 21569"/>
                <a:gd name="T1" fmla="*/ 290885221 h 21600"/>
                <a:gd name="T2" fmla="*/ 41349511 w 21569"/>
                <a:gd name="T3" fmla="*/ 290885221 h 21600"/>
                <a:gd name="T4" fmla="*/ 41349511 w 21569"/>
                <a:gd name="T5" fmla="*/ 290885221 h 21600"/>
                <a:gd name="T6" fmla="*/ 41349511 w 21569"/>
                <a:gd name="T7" fmla="*/ 2908852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9" h="21600" extrusionOk="0">
                  <a:moveTo>
                    <a:pt x="1275" y="0"/>
                  </a:moveTo>
                  <a:cubicBezTo>
                    <a:pt x="755" y="627"/>
                    <a:pt x="349" y="1263"/>
                    <a:pt x="0" y="1903"/>
                  </a:cubicBezTo>
                  <a:cubicBezTo>
                    <a:pt x="572" y="2101"/>
                    <a:pt x="1138" y="2301"/>
                    <a:pt x="1692" y="2510"/>
                  </a:cubicBezTo>
                  <a:cubicBezTo>
                    <a:pt x="14516" y="7349"/>
                    <a:pt x="19216" y="14090"/>
                    <a:pt x="15812" y="20326"/>
                  </a:cubicBezTo>
                  <a:cubicBezTo>
                    <a:pt x="17121" y="20776"/>
                    <a:pt x="18463" y="21208"/>
                    <a:pt x="19857" y="21600"/>
                  </a:cubicBezTo>
                  <a:cubicBezTo>
                    <a:pt x="21029" y="19840"/>
                    <a:pt x="21600" y="18034"/>
                    <a:pt x="21568" y="16229"/>
                  </a:cubicBezTo>
                  <a:cubicBezTo>
                    <a:pt x="21472" y="10815"/>
                    <a:pt x="15954" y="5412"/>
                    <a:pt x="5006" y="1282"/>
                  </a:cubicBezTo>
                  <a:cubicBezTo>
                    <a:pt x="3803" y="828"/>
                    <a:pt x="2555" y="404"/>
                    <a:pt x="1275" y="0"/>
                  </a:cubicBezTo>
                  <a:close/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en-US" sz="7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41" name="Фигура">
              <a:extLst>
                <a:ext uri="{FF2B5EF4-FFF2-40B4-BE49-F238E27FC236}">
                  <a16:creationId xmlns:a16="http://schemas.microsoft.com/office/drawing/2014/main" id="{C027A9E2-C3BD-7249-81D7-16D3728FC9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5460" y="2609513"/>
              <a:ext cx="638666" cy="1704613"/>
            </a:xfrm>
            <a:custGeom>
              <a:avLst/>
              <a:gdLst>
                <a:gd name="T0" fmla="*/ 40258595 w 21555"/>
                <a:gd name="T1" fmla="*/ 286214366 h 21600"/>
                <a:gd name="T2" fmla="*/ 40258595 w 21555"/>
                <a:gd name="T3" fmla="*/ 286214366 h 21600"/>
                <a:gd name="T4" fmla="*/ 40258595 w 21555"/>
                <a:gd name="T5" fmla="*/ 286214366 h 21600"/>
                <a:gd name="T6" fmla="*/ 40258595 w 21555"/>
                <a:gd name="T7" fmla="*/ 28621436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5" h="21600" extrusionOk="0">
                  <a:moveTo>
                    <a:pt x="20282" y="0"/>
                  </a:moveTo>
                  <a:cubicBezTo>
                    <a:pt x="19086" y="381"/>
                    <a:pt x="17917" y="778"/>
                    <a:pt x="16789" y="1202"/>
                  </a:cubicBezTo>
                  <a:cubicBezTo>
                    <a:pt x="5742" y="5349"/>
                    <a:pt x="146" y="10769"/>
                    <a:pt x="3" y="16205"/>
                  </a:cubicBezTo>
                  <a:cubicBezTo>
                    <a:pt x="-45" y="18017"/>
                    <a:pt x="515" y="19831"/>
                    <a:pt x="1678" y="21600"/>
                  </a:cubicBezTo>
                  <a:cubicBezTo>
                    <a:pt x="3090" y="21199"/>
                    <a:pt x="4444" y="20759"/>
                    <a:pt x="5769" y="20298"/>
                  </a:cubicBezTo>
                  <a:cubicBezTo>
                    <a:pt x="2428" y="14040"/>
                    <a:pt x="7211" y="7292"/>
                    <a:pt x="20133" y="2440"/>
                  </a:cubicBezTo>
                  <a:cubicBezTo>
                    <a:pt x="20598" y="2266"/>
                    <a:pt x="21077" y="2100"/>
                    <a:pt x="21555" y="1933"/>
                  </a:cubicBezTo>
                  <a:cubicBezTo>
                    <a:pt x="21208" y="1283"/>
                    <a:pt x="20804" y="637"/>
                    <a:pt x="20282" y="0"/>
                  </a:cubicBezTo>
                  <a:close/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en-US" sz="7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42" name="Фигура">
              <a:extLst>
                <a:ext uri="{FF2B5EF4-FFF2-40B4-BE49-F238E27FC236}">
                  <a16:creationId xmlns:a16="http://schemas.microsoft.com/office/drawing/2014/main" id="{CB8DA415-F5A4-E344-87BA-DC61A88149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18402" y="4535186"/>
              <a:ext cx="1477261" cy="1065094"/>
            </a:xfrm>
            <a:custGeom>
              <a:avLst/>
              <a:gdLst>
                <a:gd name="T0" fmla="*/ 214941517 w 21600"/>
                <a:gd name="T1" fmla="*/ 111742014 h 21600"/>
                <a:gd name="T2" fmla="*/ 214941517 w 21600"/>
                <a:gd name="T3" fmla="*/ 111742014 h 21600"/>
                <a:gd name="T4" fmla="*/ 214941517 w 21600"/>
                <a:gd name="T5" fmla="*/ 111742014 h 21600"/>
                <a:gd name="T6" fmla="*/ 214941517 w 21600"/>
                <a:gd name="T7" fmla="*/ 11174201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35" y="1"/>
                    <a:pt x="20069" y="61"/>
                    <a:pt x="19307" y="168"/>
                  </a:cubicBezTo>
                  <a:cubicBezTo>
                    <a:pt x="18205" y="3564"/>
                    <a:pt x="16651" y="6746"/>
                    <a:pt x="14640" y="9536"/>
                  </a:cubicBezTo>
                  <a:cubicBezTo>
                    <a:pt x="10780" y="14890"/>
                    <a:pt x="5880" y="17916"/>
                    <a:pt x="841" y="18623"/>
                  </a:cubicBezTo>
                  <a:cubicBezTo>
                    <a:pt x="524" y="19599"/>
                    <a:pt x="242" y="20592"/>
                    <a:pt x="0" y="21600"/>
                  </a:cubicBezTo>
                  <a:cubicBezTo>
                    <a:pt x="5859" y="21123"/>
                    <a:pt x="11618" y="17789"/>
                    <a:pt x="16095" y="11580"/>
                  </a:cubicBezTo>
                  <a:cubicBezTo>
                    <a:pt x="18555" y="8168"/>
                    <a:pt x="20388" y="4216"/>
                    <a:pt x="21600" y="0"/>
                  </a:cubicBezTo>
                  <a:close/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en-US" sz="7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43" name="Фигура">
              <a:extLst>
                <a:ext uri="{FF2B5EF4-FFF2-40B4-BE49-F238E27FC236}">
                  <a16:creationId xmlns:a16="http://schemas.microsoft.com/office/drawing/2014/main" id="{BC43A712-D20B-7B43-97DB-1194498313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23850" y="4535762"/>
              <a:ext cx="1449172" cy="1062592"/>
            </a:xfrm>
            <a:custGeom>
              <a:avLst/>
              <a:gdLst>
                <a:gd name="T0" fmla="*/ 206844821 w 21600"/>
                <a:gd name="T1" fmla="*/ 111217818 h 21600"/>
                <a:gd name="T2" fmla="*/ 206844821 w 21600"/>
                <a:gd name="T3" fmla="*/ 111217818 h 21600"/>
                <a:gd name="T4" fmla="*/ 206844821 w 21600"/>
                <a:gd name="T5" fmla="*/ 111217818 h 21600"/>
                <a:gd name="T6" fmla="*/ 206844821 w 21600"/>
                <a:gd name="T7" fmla="*/ 11121781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35" y="4221"/>
                    <a:pt x="3103" y="8178"/>
                    <a:pt x="5609" y="11596"/>
                  </a:cubicBezTo>
                  <a:cubicBezTo>
                    <a:pt x="10066" y="17674"/>
                    <a:pt x="15772" y="21002"/>
                    <a:pt x="21600" y="21600"/>
                  </a:cubicBezTo>
                  <a:cubicBezTo>
                    <a:pt x="21350" y="20579"/>
                    <a:pt x="21054" y="19574"/>
                    <a:pt x="20725" y="18585"/>
                  </a:cubicBezTo>
                  <a:cubicBezTo>
                    <a:pt x="15740" y="17769"/>
                    <a:pt x="10912" y="14764"/>
                    <a:pt x="7086" y="9547"/>
                  </a:cubicBezTo>
                  <a:cubicBezTo>
                    <a:pt x="5050" y="6770"/>
                    <a:pt x="3476" y="3604"/>
                    <a:pt x="2354" y="227"/>
                  </a:cubicBezTo>
                  <a:cubicBezTo>
                    <a:pt x="1572" y="99"/>
                    <a:pt x="787" y="2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en-US" sz="7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5F12E404-9C41-174D-B8CA-AA85EEA2211C}"/>
              </a:ext>
            </a:extLst>
          </p:cNvPr>
          <p:cNvSpPr txBox="1">
            <a:spLocks/>
          </p:cNvSpPr>
          <p:nvPr/>
        </p:nvSpPr>
        <p:spPr>
          <a:xfrm flipH="1">
            <a:off x="5369408" y="3706325"/>
            <a:ext cx="1472830" cy="43601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1200" spc="2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MEJORAMIENTO</a:t>
            </a:r>
          </a:p>
          <a:p>
            <a:pPr marL="0" indent="0" algn="ctr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1200" spc="2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CONTINUO</a:t>
            </a:r>
            <a:endParaRPr lang="en-US" sz="1200" spc="2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7CAB9-9DBD-4246-92DD-897FE19ED789}"/>
              </a:ext>
            </a:extLst>
          </p:cNvPr>
          <p:cNvGrpSpPr/>
          <p:nvPr/>
        </p:nvGrpSpPr>
        <p:grpSpPr>
          <a:xfrm>
            <a:off x="1500931" y="2135655"/>
            <a:ext cx="1709388" cy="1011876"/>
            <a:chOff x="7736074" y="1739170"/>
            <a:chExt cx="1865121" cy="1104061"/>
          </a:xfrm>
        </p:grpSpPr>
        <p:sp>
          <p:nvSpPr>
            <p:cNvPr id="164" name="Content Placeholder 2">
              <a:extLst>
                <a:ext uri="{FF2B5EF4-FFF2-40B4-BE49-F238E27FC236}">
                  <a16:creationId xmlns:a16="http://schemas.microsoft.com/office/drawing/2014/main" id="{3514C746-67E0-A340-B3D5-EA3EE106BDC3}"/>
                </a:ext>
              </a:extLst>
            </p:cNvPr>
            <p:cNvSpPr txBox="1">
              <a:spLocks/>
            </p:cNvSpPr>
            <p:nvPr/>
          </p:nvSpPr>
          <p:spPr>
            <a:xfrm>
              <a:off x="7736074" y="1739170"/>
              <a:ext cx="1862344" cy="2125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r>
                <a:rPr lang="es-MX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Selección de </a:t>
              </a:r>
              <a:r>
                <a:rPr lang="es-MX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grupos</a:t>
              </a:r>
              <a:endParaRPr lang="es-MX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0" name="Content Placeholder 2">
              <a:extLst>
                <a:ext uri="{FF2B5EF4-FFF2-40B4-BE49-F238E27FC236}">
                  <a16:creationId xmlns:a16="http://schemas.microsoft.com/office/drawing/2014/main" id="{D3D0EB80-87E3-5D4A-BE17-E2D0965D1331}"/>
                </a:ext>
              </a:extLst>
            </p:cNvPr>
            <p:cNvSpPr txBox="1">
              <a:spLocks/>
            </p:cNvSpPr>
            <p:nvPr/>
          </p:nvSpPr>
          <p:spPr>
            <a:xfrm>
              <a:off x="7738852" y="2003691"/>
              <a:ext cx="1862343" cy="8395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480"/>
                </a:lnSpc>
                <a:spcBef>
                  <a:spcPts val="0"/>
                </a:spcBef>
                <a:buNone/>
              </a:pPr>
              <a:r>
                <a:rPr lang="es-MX" sz="9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Dividimos a nuestros asesores en grupos de control y prueba para evaluar el impacto de los guiones adaptativos</a:t>
              </a:r>
              <a:endParaRPr lang="en-US" sz="900" b="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AA8FC1D-E189-F343-8FD4-F76A5E3B3DB1}"/>
              </a:ext>
            </a:extLst>
          </p:cNvPr>
          <p:cNvGrpSpPr/>
          <p:nvPr/>
        </p:nvGrpSpPr>
        <p:grpSpPr>
          <a:xfrm>
            <a:off x="1500931" y="3506266"/>
            <a:ext cx="2042552" cy="1011868"/>
            <a:chOff x="7736074" y="1739170"/>
            <a:chExt cx="2228638" cy="1104049"/>
          </a:xfrm>
        </p:grpSpPr>
        <p:sp>
          <p:nvSpPr>
            <p:cNvPr id="172" name="Content Placeholder 2">
              <a:extLst>
                <a:ext uri="{FF2B5EF4-FFF2-40B4-BE49-F238E27FC236}">
                  <a16:creationId xmlns:a16="http://schemas.microsoft.com/office/drawing/2014/main" id="{92BED15D-3C99-1B49-BB83-5BEA582F0EA6}"/>
                </a:ext>
              </a:extLst>
            </p:cNvPr>
            <p:cNvSpPr txBox="1">
              <a:spLocks/>
            </p:cNvSpPr>
            <p:nvPr/>
          </p:nvSpPr>
          <p:spPr>
            <a:xfrm>
              <a:off x="7736074" y="1739170"/>
              <a:ext cx="2108781" cy="45041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Implementación</a:t>
              </a:r>
              <a:r>
                <a:rPr 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de </a:t>
              </a: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guiones</a:t>
              </a:r>
            </a:p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endParaRPr lang="en-US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3" name="Content Placeholder 2">
              <a:extLst>
                <a:ext uri="{FF2B5EF4-FFF2-40B4-BE49-F238E27FC236}">
                  <a16:creationId xmlns:a16="http://schemas.microsoft.com/office/drawing/2014/main" id="{20EF7910-6309-8E4C-89B2-49BD1FB3E8C0}"/>
                </a:ext>
              </a:extLst>
            </p:cNvPr>
            <p:cNvSpPr txBox="1">
              <a:spLocks/>
            </p:cNvSpPr>
            <p:nvPr/>
          </p:nvSpPr>
          <p:spPr>
            <a:xfrm>
              <a:off x="7738851" y="2003682"/>
              <a:ext cx="2225861" cy="83953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480"/>
                </a:lnSpc>
                <a:spcBef>
                  <a:spcPts val="0"/>
                </a:spcBef>
                <a:buNone/>
              </a:pPr>
              <a:r>
                <a:rPr lang="es-MX" sz="9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Integramos eficazmente los guiones adaptativos en nuestras campañas de ventas para una experiencia coherente del cliente</a:t>
              </a:r>
              <a:endParaRPr lang="en-US" sz="900" b="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B2D2BE8-D7F1-3543-933F-A104F1B6A44F}"/>
              </a:ext>
            </a:extLst>
          </p:cNvPr>
          <p:cNvGrpSpPr/>
          <p:nvPr/>
        </p:nvGrpSpPr>
        <p:grpSpPr>
          <a:xfrm>
            <a:off x="1500930" y="4876012"/>
            <a:ext cx="2510974" cy="797009"/>
            <a:chOff x="7736074" y="1739170"/>
            <a:chExt cx="2739735" cy="869621"/>
          </a:xfrm>
        </p:grpSpPr>
        <p:sp>
          <p:nvSpPr>
            <p:cNvPr id="175" name="Content Placeholder 2">
              <a:extLst>
                <a:ext uri="{FF2B5EF4-FFF2-40B4-BE49-F238E27FC236}">
                  <a16:creationId xmlns:a16="http://schemas.microsoft.com/office/drawing/2014/main" id="{7D982D6F-A9F3-8E44-A090-1B9DA5BEEF7B}"/>
                </a:ext>
              </a:extLst>
            </p:cNvPr>
            <p:cNvSpPr txBox="1">
              <a:spLocks/>
            </p:cNvSpPr>
            <p:nvPr/>
          </p:nvSpPr>
          <p:spPr>
            <a:xfrm>
              <a:off x="7736074" y="1739170"/>
              <a:ext cx="2739735" cy="2125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Auditoría</a:t>
              </a:r>
              <a:r>
                <a:rPr 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de </a:t>
              </a: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afinidad</a:t>
              </a:r>
              <a:endParaRPr lang="es-US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59509DAA-2DB2-D140-8806-05F58023AF97}"/>
                </a:ext>
              </a:extLst>
            </p:cNvPr>
            <p:cNvSpPr txBox="1">
              <a:spLocks/>
            </p:cNvSpPr>
            <p:nvPr/>
          </p:nvSpPr>
          <p:spPr>
            <a:xfrm>
              <a:off x="7738851" y="2003691"/>
              <a:ext cx="2281090" cy="60510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480"/>
                </a:lnSpc>
                <a:spcBef>
                  <a:spcPts val="0"/>
                </a:spcBef>
                <a:buNone/>
              </a:pPr>
              <a:r>
                <a:rPr lang="es-MX" sz="9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Utilizamos auditorías automatizadas para asegurar que nuestros asesores sigan los guiones propuestos</a:t>
              </a:r>
              <a:endParaRPr lang="en-US" sz="900" b="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C9DD153-43B0-8548-B16F-8BF0199A6683}"/>
              </a:ext>
            </a:extLst>
          </p:cNvPr>
          <p:cNvGrpSpPr/>
          <p:nvPr/>
        </p:nvGrpSpPr>
        <p:grpSpPr>
          <a:xfrm>
            <a:off x="9226209" y="4269835"/>
            <a:ext cx="2203304" cy="1011876"/>
            <a:chOff x="7197161" y="1739169"/>
            <a:chExt cx="2404035" cy="1104062"/>
          </a:xfrm>
        </p:grpSpPr>
        <p:sp>
          <p:nvSpPr>
            <p:cNvPr id="178" name="Content Placeholder 2">
              <a:extLst>
                <a:ext uri="{FF2B5EF4-FFF2-40B4-BE49-F238E27FC236}">
                  <a16:creationId xmlns:a16="http://schemas.microsoft.com/office/drawing/2014/main" id="{FE0E6322-A00B-E549-BD69-D58817309FE3}"/>
                </a:ext>
              </a:extLst>
            </p:cNvPr>
            <p:cNvSpPr txBox="1">
              <a:spLocks/>
            </p:cNvSpPr>
            <p:nvPr/>
          </p:nvSpPr>
          <p:spPr>
            <a:xfrm>
              <a:off x="7197161" y="1739169"/>
              <a:ext cx="2404035" cy="2125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Refinamiento</a:t>
              </a:r>
              <a:r>
                <a:rPr 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de la </a:t>
              </a: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estrategia</a:t>
              </a:r>
              <a:endParaRPr lang="es-US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9" name="Content Placeholder 2">
              <a:extLst>
                <a:ext uri="{FF2B5EF4-FFF2-40B4-BE49-F238E27FC236}">
                  <a16:creationId xmlns:a16="http://schemas.microsoft.com/office/drawing/2014/main" id="{8B5F5791-A8C6-4345-AEFC-A8A7571BC17A}"/>
                </a:ext>
              </a:extLst>
            </p:cNvPr>
            <p:cNvSpPr txBox="1">
              <a:spLocks/>
            </p:cNvSpPr>
            <p:nvPr/>
          </p:nvSpPr>
          <p:spPr>
            <a:xfrm>
              <a:off x="7197162" y="2003691"/>
              <a:ext cx="2259066" cy="8395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480"/>
                </a:lnSpc>
                <a:spcBef>
                  <a:spcPts val="0"/>
                </a:spcBef>
                <a:buNone/>
              </a:pPr>
              <a:r>
                <a:rPr lang="es-MX" sz="9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Ofrecemos recomendaciones basadas en datos para mejorar los guiones y el rendimiento de la campaña.</a:t>
              </a:r>
              <a:endParaRPr lang="en-US" sz="900" b="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6D2F77-A931-ED45-8DD0-B59529D37888}"/>
              </a:ext>
            </a:extLst>
          </p:cNvPr>
          <p:cNvGrpSpPr/>
          <p:nvPr/>
        </p:nvGrpSpPr>
        <p:grpSpPr>
          <a:xfrm>
            <a:off x="9226209" y="2754912"/>
            <a:ext cx="1974899" cy="1011875"/>
            <a:chOff x="7446374" y="1739170"/>
            <a:chExt cx="2154821" cy="1104061"/>
          </a:xfrm>
        </p:grpSpPr>
        <p:sp>
          <p:nvSpPr>
            <p:cNvPr id="181" name="Content Placeholder 2">
              <a:extLst>
                <a:ext uri="{FF2B5EF4-FFF2-40B4-BE49-F238E27FC236}">
                  <a16:creationId xmlns:a16="http://schemas.microsoft.com/office/drawing/2014/main" id="{5EA8BA1F-9164-4F4D-ABD0-A151F9F8A8C8}"/>
                </a:ext>
              </a:extLst>
            </p:cNvPr>
            <p:cNvSpPr txBox="1">
              <a:spLocks/>
            </p:cNvSpPr>
            <p:nvPr/>
          </p:nvSpPr>
          <p:spPr>
            <a:xfrm>
              <a:off x="7446374" y="1739170"/>
              <a:ext cx="2154821" cy="2125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680"/>
                </a:lnSpc>
                <a:spcBef>
                  <a:spcPts val="0"/>
                </a:spcBef>
                <a:buNone/>
              </a:pP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Análisis</a:t>
              </a:r>
              <a:r>
                <a:rPr lang="en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de </a:t>
              </a:r>
              <a:r>
                <a:rPr lang="es-US" sz="11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rendimiento</a:t>
              </a:r>
              <a:endParaRPr lang="es-US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2" name="Content Placeholder 2">
              <a:extLst>
                <a:ext uri="{FF2B5EF4-FFF2-40B4-BE49-F238E27FC236}">
                  <a16:creationId xmlns:a16="http://schemas.microsoft.com/office/drawing/2014/main" id="{E9CD51E0-14F4-6D4B-A843-5DF48D51908B}"/>
                </a:ext>
              </a:extLst>
            </p:cNvPr>
            <p:cNvSpPr txBox="1">
              <a:spLocks/>
            </p:cNvSpPr>
            <p:nvPr/>
          </p:nvSpPr>
          <p:spPr>
            <a:xfrm>
              <a:off x="7446374" y="2003691"/>
              <a:ext cx="2154821" cy="83954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480"/>
                </a:lnSpc>
                <a:spcBef>
                  <a:spcPts val="0"/>
                </a:spcBef>
                <a:buNone/>
              </a:pPr>
              <a:r>
                <a:rPr lang="es-MX" sz="9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Analizamos los indicadores clave de rendimiento para medir el impacto de los guiones adaptativos</a:t>
              </a:r>
              <a:endParaRPr lang="en-US" sz="900" b="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8CA29AC-A76A-6F46-986D-F4B564EF0FE8}"/>
              </a:ext>
            </a:extLst>
          </p:cNvPr>
          <p:cNvSpPr/>
          <p:nvPr/>
        </p:nvSpPr>
        <p:spPr>
          <a:xfrm>
            <a:off x="1068619" y="2110940"/>
            <a:ext cx="288000" cy="288000"/>
          </a:xfrm>
          <a:prstGeom prst="ellipse">
            <a:avLst/>
          </a:prstGeom>
          <a:solidFill>
            <a:srgbClr val="4A4F58"/>
          </a:solidFill>
          <a:ln w="19050">
            <a:noFill/>
          </a:ln>
          <a:effectLst>
            <a:outerShdw blurRad="635000" algn="ctr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2DC5FF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7E24DC-985C-144D-A9DB-D18DAC060FD8}"/>
              </a:ext>
            </a:extLst>
          </p:cNvPr>
          <p:cNvSpPr/>
          <p:nvPr/>
        </p:nvSpPr>
        <p:spPr>
          <a:xfrm>
            <a:off x="1068619" y="3472013"/>
            <a:ext cx="288000" cy="288000"/>
          </a:xfrm>
          <a:prstGeom prst="ellipse">
            <a:avLst/>
          </a:prstGeom>
          <a:solidFill>
            <a:srgbClr val="4A4F58"/>
          </a:solidFill>
          <a:ln w="19050">
            <a:noFill/>
          </a:ln>
          <a:effectLst>
            <a:outerShdw blurRad="635000" algn="ctr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2DC5FF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5F0EDB-E122-CC49-8475-07DF88CDA029}"/>
              </a:ext>
            </a:extLst>
          </p:cNvPr>
          <p:cNvSpPr/>
          <p:nvPr/>
        </p:nvSpPr>
        <p:spPr>
          <a:xfrm>
            <a:off x="1068619" y="4838943"/>
            <a:ext cx="288000" cy="288000"/>
          </a:xfrm>
          <a:prstGeom prst="ellipse">
            <a:avLst/>
          </a:prstGeom>
          <a:solidFill>
            <a:srgbClr val="4A4F58"/>
          </a:solidFill>
          <a:ln w="19050">
            <a:noFill/>
          </a:ln>
          <a:effectLst>
            <a:outerShdw blurRad="635000" algn="ctr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2DC5FF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0F05AE-6492-4C43-88B1-C24E03F52A78}"/>
              </a:ext>
            </a:extLst>
          </p:cNvPr>
          <p:cNvSpPr/>
          <p:nvPr/>
        </p:nvSpPr>
        <p:spPr>
          <a:xfrm>
            <a:off x="8788164" y="2736236"/>
            <a:ext cx="288000" cy="288000"/>
          </a:xfrm>
          <a:prstGeom prst="ellipse">
            <a:avLst/>
          </a:prstGeom>
          <a:solidFill>
            <a:srgbClr val="4A4F58"/>
          </a:solidFill>
          <a:ln w="19050">
            <a:noFill/>
          </a:ln>
          <a:effectLst>
            <a:outerShdw blurRad="635000" algn="ctr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92535C-A65B-5941-AB74-A868CD9CD70B}"/>
              </a:ext>
            </a:extLst>
          </p:cNvPr>
          <p:cNvSpPr/>
          <p:nvPr/>
        </p:nvSpPr>
        <p:spPr>
          <a:xfrm>
            <a:off x="8788164" y="4245929"/>
            <a:ext cx="288000" cy="288000"/>
          </a:xfrm>
          <a:prstGeom prst="ellipse">
            <a:avLst/>
          </a:prstGeom>
          <a:solidFill>
            <a:srgbClr val="4A4F58"/>
          </a:solidFill>
          <a:ln w="19050">
            <a:noFill/>
          </a:ln>
          <a:effectLst>
            <a:outerShdw blurRad="635000" algn="ctr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636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2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63" grpId="0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</TotalTime>
  <Words>107</Words>
  <Application>Microsoft Office PowerPoint</Application>
  <PresentationFormat>Panorámica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Helvetica Neue Medium</vt:lpstr>
      <vt:lpstr>Montserrat Bold</vt:lpstr>
      <vt:lpstr>Montserrat Light</vt:lpstr>
      <vt:lpstr>Roboto Condensed Bold</vt:lpstr>
      <vt:lpstr>Wingdings 3</vt:lpstr>
      <vt:lpstr>Sector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Santiago Cano Pulgarin</dc:creator>
  <cp:lastModifiedBy>Josue Santiago Cano Pulgarin</cp:lastModifiedBy>
  <cp:revision>2</cp:revision>
  <dcterms:created xsi:type="dcterms:W3CDTF">2024-03-14T21:45:47Z</dcterms:created>
  <dcterms:modified xsi:type="dcterms:W3CDTF">2024-03-14T21:48:08Z</dcterms:modified>
</cp:coreProperties>
</file>