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c41887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c41887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c4188781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c4188781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c418878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c41887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c418878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c418878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c418878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c418878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c4188781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c418878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c418878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c418878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c418878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c418878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raw.io/?page-id=b5b7bab2-c9e2-2cf4-8b2a-24fd1a2a6d21&amp;scale=auto#G1_6x2jxQ8m9IKIlhlsGWzd-hcxMwFrzJB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raw.io/?page-id=YUegaRB12LSsHFrDe6OC&amp;scale=auto#G1cIpeLmGEz0nJdwFpMJ19hsf6kmkOZJxx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raw.io/?page-id=7ucKWL6tDPaHSB-dKcb2&amp;scale=auto#G1hDcKuIo-ewp0Yx0DEzL1Jpb76Le7drQG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Facturación</a:t>
            </a:r>
            <a:r>
              <a:rPr lang="es"/>
              <a:t> 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Alejandro Montoya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Josue Santiago Cano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Angie Vargas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41275" y="1791675"/>
            <a:ext cx="4301100" cy="16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proyecto consiste en la creación de un sistema con distintos subsistemas que puedan simular el proceso completo de la facturación electrónica.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800" y="782825"/>
            <a:ext cx="391432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del proyecto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01725" y="1251375"/>
            <a:ext cx="43758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 requisitos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y arquitectura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Modelamiento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 de atributos de calidad (requisitos no funcionales)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16569" l="0" r="0" t="0"/>
          <a:stretch/>
        </p:blipFill>
        <p:spPr>
          <a:xfrm>
            <a:off x="4497875" y="1404775"/>
            <a:ext cx="4476275" cy="22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	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163525" y="1413513"/>
            <a:ext cx="4874700" cy="19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Recepción de datos de la venta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Transferencia de información entre los subsistemas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de la factura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Validación de la factura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Envío de la factura aprobada al cliente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9198" l="0" r="0" t="0"/>
          <a:stretch/>
        </p:blipFill>
        <p:spPr>
          <a:xfrm>
            <a:off x="6185575" y="1146925"/>
            <a:ext cx="2451500" cy="239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						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53800" y="1281625"/>
            <a:ext cx="7978500" cy="26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Data integrity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Auditability and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Readability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5358700" y="1230275"/>
            <a:ext cx="3400500" cy="3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Extensibility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Maintainability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Adaptability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Backup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Interoperability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Paquetes</a:t>
            </a:r>
            <a:endParaRPr/>
          </a:p>
        </p:txBody>
      </p:sp>
      <p:pic>
        <p:nvPicPr>
          <p:cNvPr id="120" name="Google Shape;120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00" y="1652850"/>
            <a:ext cx="8636004" cy="1751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- XML</a:t>
            </a:r>
            <a:endParaRPr/>
          </a:p>
        </p:txBody>
      </p:sp>
      <p:pic>
        <p:nvPicPr>
          <p:cNvPr id="126" name="Google Shape;126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225" y="1017800"/>
            <a:ext cx="5197974" cy="34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- Invoice Generator</a:t>
            </a:r>
            <a:endParaRPr/>
          </a:p>
        </p:txBody>
      </p:sp>
      <p:pic>
        <p:nvPicPr>
          <p:cNvPr id="132" name="Google Shape;132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400" y="1090850"/>
            <a:ext cx="5681847" cy="331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Compuesta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75" y="1103650"/>
            <a:ext cx="71532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