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ZGp9rZ7u5iLxEaeC8Jraap+s0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84ff6b7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84ff6b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9e97698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9e9769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9e97698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9e9769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84ff6b7a_0_7"/>
          <p:cNvSpPr/>
          <p:nvPr/>
        </p:nvSpPr>
        <p:spPr>
          <a:xfrm>
            <a:off x="143250" y="224950"/>
            <a:ext cx="11907600" cy="64002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Alejandro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Montoya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Josue Santiago Cano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Angie Marcela Vargas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7b84ff6b7a_0_7"/>
          <p:cNvSpPr txBox="1"/>
          <p:nvPr>
            <p:ph idx="4294967295" type="title"/>
          </p:nvPr>
        </p:nvSpPr>
        <p:spPr>
          <a:xfrm>
            <a:off x="526051" y="1060245"/>
            <a:ext cx="11139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>
                <a:solidFill>
                  <a:srgbClr val="FFFFFF"/>
                </a:solidFill>
              </a:rPr>
              <a:t>Non-functional Requirements</a:t>
            </a:r>
            <a:endParaRPr sz="5400">
              <a:solidFill>
                <a:srgbClr val="FFFFFF"/>
              </a:solidFill>
            </a:endParaRPr>
          </a:p>
        </p:txBody>
      </p:sp>
      <p:cxnSp>
        <p:nvCxnSpPr>
          <p:cNvPr id="86" name="Google Shape;86;g7b84ff6b7a_0_7"/>
          <p:cNvCxnSpPr/>
          <p:nvPr/>
        </p:nvCxnSpPr>
        <p:spPr>
          <a:xfrm>
            <a:off x="2209853" y="21668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25" y="2106850"/>
            <a:ext cx="4580717" cy="46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2326" y="1927501"/>
            <a:ext cx="5184824" cy="43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376650" y="190825"/>
            <a:ext cx="11438700" cy="16356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>
            <p:ph idx="4294967295" type="title"/>
          </p:nvPr>
        </p:nvSpPr>
        <p:spPr>
          <a:xfrm>
            <a:off x="526126" y="343995"/>
            <a:ext cx="11139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Platform Compatibility</a:t>
            </a:r>
            <a:endParaRPr/>
          </a:p>
        </p:txBody>
      </p:sp>
      <p:cxnSp>
        <p:nvCxnSpPr>
          <p:cNvPr id="95" name="Google Shape;95;p1"/>
          <p:cNvCxnSpPr/>
          <p:nvPr/>
        </p:nvCxnSpPr>
        <p:spPr>
          <a:xfrm>
            <a:off x="2209853" y="143274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Privacy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415" y="2256799"/>
            <a:ext cx="4130375" cy="43208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073" y="2553311"/>
            <a:ext cx="5455917" cy="37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Quality</a:t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n que contiene objeto&#10;&#10;Descripción generada automáticamente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707" y="2426818"/>
            <a:ext cx="3997637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3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073" y="2877520"/>
            <a:ext cx="5455917" cy="309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Readability</a:t>
            </a:r>
            <a:endParaRPr/>
          </a:p>
        </p:txBody>
      </p:sp>
      <p:cxnSp>
        <p:nvCxnSpPr>
          <p:cNvPr id="122" name="Google Shape;122;p4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077" y="2426818"/>
            <a:ext cx="3508897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4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adability of source code"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4213" y="2426818"/>
            <a:ext cx="3997637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FFFFFF"/>
                </a:solidFill>
              </a:rPr>
              <a:t>Reliability</a:t>
            </a:r>
            <a:endParaRPr sz="5400">
              <a:solidFill>
                <a:srgbClr val="FFFFFF"/>
              </a:solidFill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n que contiene texto, mapa&#10;&#10;Descripción generada automáticamente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67" y="2531552"/>
            <a:ext cx="5455917" cy="3788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5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073" y="2917390"/>
            <a:ext cx="5455917" cy="301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Resilience</a:t>
            </a:r>
            <a:endParaRPr/>
          </a:p>
        </p:txBody>
      </p:sp>
      <p:cxnSp>
        <p:nvCxnSpPr>
          <p:cNvPr id="142" name="Google Shape;142;p6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n que contiene texto&#10;&#10;Descripción generada automáticamente"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67" y="3318953"/>
            <a:ext cx="5455917" cy="2213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6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073" y="3736827"/>
            <a:ext cx="5455917" cy="1377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9e97698d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79e97698d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79e97698d_0_13"/>
          <p:cNvSpPr/>
          <p:nvPr/>
        </p:nvSpPr>
        <p:spPr>
          <a:xfrm>
            <a:off x="396882" y="280374"/>
            <a:ext cx="11438700" cy="18444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479e97698d_0_13"/>
          <p:cNvSpPr/>
          <p:nvPr/>
        </p:nvSpPr>
        <p:spPr>
          <a:xfrm>
            <a:off x="396882" y="280374"/>
            <a:ext cx="11438700" cy="18444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479e97698d_0_13"/>
          <p:cNvSpPr txBox="1"/>
          <p:nvPr>
            <p:ph type="title"/>
          </p:nvPr>
        </p:nvSpPr>
        <p:spPr>
          <a:xfrm>
            <a:off x="546351" y="433545"/>
            <a:ext cx="11139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Response Time</a:t>
            </a:r>
            <a:endParaRPr/>
          </a:p>
        </p:txBody>
      </p:sp>
      <p:cxnSp>
        <p:nvCxnSpPr>
          <p:cNvPr id="155" name="Google Shape;155;g479e97698d_0_13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6" name="Google Shape;156;g479e97698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75" y="2223475"/>
            <a:ext cx="5607725" cy="37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479e97698d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175" y="2632288"/>
            <a:ext cx="5750400" cy="2975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9e97698d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79e97698d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79e97698d_1_0"/>
          <p:cNvSpPr/>
          <p:nvPr/>
        </p:nvSpPr>
        <p:spPr>
          <a:xfrm>
            <a:off x="396882" y="280374"/>
            <a:ext cx="11438700" cy="18444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479e97698d_1_0"/>
          <p:cNvSpPr/>
          <p:nvPr/>
        </p:nvSpPr>
        <p:spPr>
          <a:xfrm>
            <a:off x="396882" y="280374"/>
            <a:ext cx="11438700" cy="18444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479e97698d_1_0"/>
          <p:cNvSpPr txBox="1"/>
          <p:nvPr>
            <p:ph type="title"/>
          </p:nvPr>
        </p:nvSpPr>
        <p:spPr>
          <a:xfrm>
            <a:off x="546351" y="433545"/>
            <a:ext cx="11139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Reusability</a:t>
            </a:r>
            <a:endParaRPr/>
          </a:p>
        </p:txBody>
      </p:sp>
      <p:cxnSp>
        <p:nvCxnSpPr>
          <p:cNvPr id="167" name="Google Shape;167;g479e97698d_1_0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g479e97698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50" y="2814350"/>
            <a:ext cx="5415601" cy="30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479e97698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649" y="2617376"/>
            <a:ext cx="5707975" cy="3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2019-12-14T01:26:26Z</dcterms:created>
  <dc:creator>josue santiago cano pulgarin</dc:creator>
</cp:coreProperties>
</file>