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4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14350" y="384175"/>
            <a:ext cx="2289175" cy="21145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  <a:endParaRPr lang="en-US" sz="1300">
              <a:solidFill>
                <a:srgbClr val="00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>
                <a:solidFill>
                  <a:schemeClr val="dk1"/>
                </a:solidFill>
              </a:rPr>
              <a:t>Me gusta que me llamen…  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s-ES" b="1">
                <a:solidFill>
                  <a:schemeClr val="dk1"/>
                </a:solidFill>
                <a:highlight>
                  <a:srgbClr val="00FFFF"/>
                </a:highlight>
              </a:rPr>
              <a:t>___________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s-ES"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5908040" y="276225"/>
            <a:ext cx="2978785" cy="222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5893435" y="306705"/>
            <a:ext cx="2974340" cy="186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indent="0">
              <a:lnSpc>
                <a:spcPct val="115000"/>
              </a:lnSpc>
              <a:buNone/>
            </a:pPr>
            <a:r>
              <a:rPr lang="es-ES">
                <a:solidFill>
                  <a:srgbClr val="006666"/>
                </a:solidFill>
              </a:rPr>
              <a:t>¿Cuales son los programas que mas uso?</a:t>
            </a:r>
            <a:r>
              <a:rPr lang="en-US" altLang="es-ES">
                <a:solidFill>
                  <a:srgbClr val="006666"/>
                </a:solidFill>
              </a:rPr>
              <a:t> </a:t>
            </a:r>
            <a:endParaRPr lang="en-US" altLang="es-ES"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s-ES"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s-ES"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s-ES"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s-ES">
                <a:solidFill>
                  <a:srgbClr val="006666"/>
                </a:solidFill>
              </a:rPr>
              <a:t>Mi experiencia tecnologica:</a:t>
            </a:r>
            <a:endParaRPr lang="es-ES">
              <a:solidFill>
                <a:srgbClr val="006666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s-ES" sz="1100">
                <a:solidFill>
                  <a:schemeClr val="dk1"/>
                </a:solidFill>
              </a:rPr>
              <a:t> </a:t>
            </a:r>
            <a:endParaRPr lang="es-ES" sz="1100">
              <a:solidFill>
                <a:schemeClr val="dk1"/>
              </a:solidFill>
            </a:endParaRP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Presentation</Application>
  <PresentationFormat/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santi</cp:lastModifiedBy>
  <cp:revision>4</cp:revision>
  <dcterms:created xsi:type="dcterms:W3CDTF">2023-05-23T08:41:00Z</dcterms:created>
  <dcterms:modified xsi:type="dcterms:W3CDTF">2023-05-23T12:33:43Z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