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4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4350" y="384175"/>
            <a:ext cx="2289175" cy="21145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 encanta aprender, sobre todo si es en el hambito de la tecnologia </a:t>
            </a:r>
            <a:endParaRPr lang="en-US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  <a:endParaRPr lang="en-US" sz="130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espero poder aprender lo necesario para poder crear una aplicacion web </a:t>
            </a:r>
            <a:endParaRPr lang="en-US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_____</a:t>
            </a:r>
            <a:r>
              <a:rPr lang="en-US" altLang="es-ES" b="1">
                <a:solidFill>
                  <a:schemeClr val="dk1"/>
                </a:solidFill>
                <a:highlight>
                  <a:srgbClr val="00FFFF"/>
                </a:highlight>
              </a:rPr>
              <a:t>santiago</a:t>
            </a: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______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s-ES" sz="2000">
                <a:solidFill>
                  <a:schemeClr val="dk1"/>
                </a:solidFill>
              </a:rPr>
              <a:t>tomo cursos virtuales, entreno basketball y juego videojuegos</a:t>
            </a:r>
            <a:endParaRPr lang="en-US" alt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5908040" y="276225"/>
            <a:ext cx="2978785" cy="222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5893435" y="306705"/>
            <a:ext cx="2974340" cy="21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indent="0">
              <a:lnSpc>
                <a:spcPct val="115000"/>
              </a:lnSpc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  <a:r>
              <a:rPr lang="en-US" altLang="es-ES">
                <a:solidFill>
                  <a:srgbClr val="006666"/>
                </a:solidFill>
              </a:rPr>
              <a:t> </a:t>
            </a:r>
            <a:endParaRPr lang="en-US" alt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s-ES">
                <a:solidFill>
                  <a:srgbClr val="006666"/>
                </a:solidFill>
              </a:rPr>
              <a:t>Mi experiencia tecnologica:</a:t>
            </a: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es-ES">
                <a:solidFill>
                  <a:srgbClr val="006666"/>
                </a:solidFill>
              </a:rPr>
              <a:t>uso de lenguajes de programacion como python o sql</a:t>
            </a:r>
            <a:r>
              <a:rPr lang="es-ES" sz="1100">
                <a:solidFill>
                  <a:schemeClr val="dk1"/>
                </a:solidFill>
              </a:rPr>
              <a:t> </a:t>
            </a:r>
            <a:endParaRPr lang="es-ES" sz="110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WhatsApp Image 2023-05-20 at 2.50.16 PM"/>
          <p:cNvPicPr>
            <a:picLocks noChangeAspect="1"/>
          </p:cNvPicPr>
          <p:nvPr/>
        </p:nvPicPr>
        <p:blipFill>
          <a:blip r:embed="rId5"/>
          <a:srcRect l="27369" t="41379" r="193" b="262"/>
          <a:stretch>
            <a:fillRect/>
          </a:stretch>
        </p:blipFill>
        <p:spPr>
          <a:xfrm>
            <a:off x="3475990" y="105410"/>
            <a:ext cx="2172970" cy="233426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514350" y="666115"/>
            <a:ext cx="820420" cy="855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6169025" y="869950"/>
            <a:ext cx="837565" cy="804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8"/>
          <a:stretch>
            <a:fillRect/>
          </a:stretch>
        </p:blipFill>
        <p:spPr>
          <a:xfrm>
            <a:off x="7009765" y="869950"/>
            <a:ext cx="732155" cy="804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Presentation</Application>
  <PresentationFormat/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santi</cp:lastModifiedBy>
  <cp:revision>3</cp:revision>
  <dcterms:created xsi:type="dcterms:W3CDTF">2023-05-23T08:41:00Z</dcterms:created>
  <dcterms:modified xsi:type="dcterms:W3CDTF">2023-05-23T12:11:28Z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