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4"/>
  </p:sldMasterIdLst>
  <p:notesMasterIdLst>
    <p:notesMasterId r:id="rId15"/>
  </p:notesMasterIdLst>
  <p:sldIdLst>
    <p:sldId id="7356" r:id="rId5"/>
    <p:sldId id="7346" r:id="rId6"/>
    <p:sldId id="284" r:id="rId7"/>
    <p:sldId id="512" r:id="rId8"/>
    <p:sldId id="564" r:id="rId9"/>
    <p:sldId id="7360" r:id="rId10"/>
    <p:sldId id="1036" r:id="rId11"/>
    <p:sldId id="7358" r:id="rId12"/>
    <p:sldId id="7359" r:id="rId13"/>
    <p:sldId id="7357" r:id="rId14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D8FE"/>
    <a:srgbClr val="0073AD"/>
    <a:srgbClr val="00B0EF"/>
    <a:srgbClr val="85A9BD"/>
    <a:srgbClr val="007DAA"/>
    <a:srgbClr val="005E7F"/>
    <a:srgbClr val="6B96AF"/>
    <a:srgbClr val="E0F4FC"/>
    <a:srgbClr val="C7ECF9"/>
    <a:srgbClr val="C8D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90" autoAdjust="0"/>
  </p:normalViewPr>
  <p:slideViewPr>
    <p:cSldViewPr snapToGrid="0" showGuides="1">
      <p:cViewPr varScale="1">
        <p:scale>
          <a:sx n="59" d="100"/>
          <a:sy n="59" d="100"/>
        </p:scale>
        <p:origin x="86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20FD0D-B2B3-49A1-A305-C35CFC5E1CFA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CFBD28-450E-4E90-B188-515D4FE18888}">
      <dgm:prSet phldrT="[Text]"/>
      <dgm:spPr/>
      <dgm:t>
        <a:bodyPr/>
        <a:lstStyle/>
        <a:p>
          <a:r>
            <a:rPr lang="en-US" dirty="0"/>
            <a:t>Core features</a:t>
          </a:r>
        </a:p>
      </dgm:t>
    </dgm:pt>
    <dgm:pt modelId="{798AB87E-4B84-4027-B1B2-1EA596EA87B7}" type="parTrans" cxnId="{321BF129-FD40-46A3-9913-99A7B8CEBAF9}">
      <dgm:prSet/>
      <dgm:spPr/>
      <dgm:t>
        <a:bodyPr/>
        <a:lstStyle/>
        <a:p>
          <a:endParaRPr lang="en-US"/>
        </a:p>
      </dgm:t>
    </dgm:pt>
    <dgm:pt modelId="{DA58E05C-571B-446F-9FF2-86D69E662DBB}" type="sibTrans" cxnId="{321BF129-FD40-46A3-9913-99A7B8CEBAF9}">
      <dgm:prSet/>
      <dgm:spPr/>
      <dgm:t>
        <a:bodyPr/>
        <a:lstStyle/>
        <a:p>
          <a:endParaRPr lang="en-US"/>
        </a:p>
      </dgm:t>
    </dgm:pt>
    <dgm:pt modelId="{AE6AF821-5F37-4320-A968-A7AD046DF675}">
      <dgm:prSet phldrT="[Text]"/>
      <dgm:spPr/>
      <dgm:t>
        <a:bodyPr/>
        <a:lstStyle/>
        <a:p>
          <a:r>
            <a:rPr lang="en-US" dirty="0"/>
            <a:t>File to File comparison (with primary key/full scan)</a:t>
          </a:r>
        </a:p>
      </dgm:t>
    </dgm:pt>
    <dgm:pt modelId="{D142FBD6-A89E-4259-AD28-AA4C95466E6A}" type="parTrans" cxnId="{F4A801E4-8CE5-44E9-95F3-DC6080C16035}">
      <dgm:prSet/>
      <dgm:spPr/>
      <dgm:t>
        <a:bodyPr/>
        <a:lstStyle/>
        <a:p>
          <a:endParaRPr lang="en-US"/>
        </a:p>
      </dgm:t>
    </dgm:pt>
    <dgm:pt modelId="{2A5E1257-ADAD-4029-BFF9-745F9A7A8C00}" type="sibTrans" cxnId="{F4A801E4-8CE5-44E9-95F3-DC6080C16035}">
      <dgm:prSet/>
      <dgm:spPr/>
      <dgm:t>
        <a:bodyPr/>
        <a:lstStyle/>
        <a:p>
          <a:endParaRPr lang="en-US"/>
        </a:p>
      </dgm:t>
    </dgm:pt>
    <dgm:pt modelId="{2FB9F98C-AB8C-449F-8551-5546AFF66870}">
      <dgm:prSet phldrT="[Text]"/>
      <dgm:spPr/>
      <dgm:t>
        <a:bodyPr/>
        <a:lstStyle/>
        <a:p>
          <a:r>
            <a:rPr lang="en-US" dirty="0"/>
            <a:t>Table to table comparison</a:t>
          </a:r>
        </a:p>
      </dgm:t>
    </dgm:pt>
    <dgm:pt modelId="{59B37B65-9C9B-43FC-9B42-AC73F22C6304}" type="parTrans" cxnId="{9FCC6BBE-A721-446D-90C6-4700300B5B9E}">
      <dgm:prSet/>
      <dgm:spPr/>
      <dgm:t>
        <a:bodyPr/>
        <a:lstStyle/>
        <a:p>
          <a:endParaRPr lang="en-US"/>
        </a:p>
      </dgm:t>
    </dgm:pt>
    <dgm:pt modelId="{8F875EE7-756B-4BAA-8EBB-2C7DD8454B5E}" type="sibTrans" cxnId="{9FCC6BBE-A721-446D-90C6-4700300B5B9E}">
      <dgm:prSet/>
      <dgm:spPr/>
      <dgm:t>
        <a:bodyPr/>
        <a:lstStyle/>
        <a:p>
          <a:endParaRPr lang="en-US"/>
        </a:p>
      </dgm:t>
    </dgm:pt>
    <dgm:pt modelId="{BFBC644E-517C-4D48-82F2-F90F53B5272D}">
      <dgm:prSet phldrT="[Text]"/>
      <dgm:spPr/>
      <dgm:t>
        <a:bodyPr/>
        <a:lstStyle/>
        <a:p>
          <a:r>
            <a:rPr lang="en-US" dirty="0"/>
            <a:t>Key Integrations</a:t>
          </a:r>
        </a:p>
      </dgm:t>
    </dgm:pt>
    <dgm:pt modelId="{FD1D1334-6DF7-4B70-B733-196EDDAB0448}" type="parTrans" cxnId="{187B709D-DBF3-4F81-BA40-A3B627BEC413}">
      <dgm:prSet/>
      <dgm:spPr/>
      <dgm:t>
        <a:bodyPr/>
        <a:lstStyle/>
        <a:p>
          <a:endParaRPr lang="en-US"/>
        </a:p>
      </dgm:t>
    </dgm:pt>
    <dgm:pt modelId="{3092EA76-118D-43AD-902F-8E0524E6C28E}" type="sibTrans" cxnId="{187B709D-DBF3-4F81-BA40-A3B627BEC413}">
      <dgm:prSet/>
      <dgm:spPr/>
      <dgm:t>
        <a:bodyPr/>
        <a:lstStyle/>
        <a:p>
          <a:endParaRPr lang="en-US"/>
        </a:p>
      </dgm:t>
    </dgm:pt>
    <dgm:pt modelId="{10B05225-93DD-4DA4-8824-04A6EFE5A9B6}">
      <dgm:prSet phldrT="[Text]"/>
      <dgm:spPr/>
      <dgm:t>
        <a:bodyPr/>
        <a:lstStyle/>
        <a:p>
          <a:r>
            <a:rPr lang="en-US" dirty="0" err="1"/>
            <a:t>Testrail</a:t>
          </a:r>
          <a:r>
            <a:rPr lang="en-US" dirty="0"/>
            <a:t> – Test case management &amp; Email notification</a:t>
          </a:r>
        </a:p>
      </dgm:t>
    </dgm:pt>
    <dgm:pt modelId="{0A5680EE-7422-48FA-ACBF-AC778433E318}" type="parTrans" cxnId="{D372CDB6-1C60-4676-B550-38E1924469ED}">
      <dgm:prSet/>
      <dgm:spPr/>
      <dgm:t>
        <a:bodyPr/>
        <a:lstStyle/>
        <a:p>
          <a:endParaRPr lang="en-US"/>
        </a:p>
      </dgm:t>
    </dgm:pt>
    <dgm:pt modelId="{FAD9BA94-8BE3-441A-9770-EC735C8A2D36}" type="sibTrans" cxnId="{D372CDB6-1C60-4676-B550-38E1924469ED}">
      <dgm:prSet/>
      <dgm:spPr/>
      <dgm:t>
        <a:bodyPr/>
        <a:lstStyle/>
        <a:p>
          <a:endParaRPr lang="en-US"/>
        </a:p>
      </dgm:t>
    </dgm:pt>
    <dgm:pt modelId="{92049236-9253-475F-B95A-A515A4939513}">
      <dgm:prSet phldrT="[Text]"/>
      <dgm:spPr/>
      <dgm:t>
        <a:bodyPr/>
        <a:lstStyle/>
        <a:p>
          <a:r>
            <a:rPr lang="en-US" dirty="0"/>
            <a:t>AWS S3 – For reading files or to store the results</a:t>
          </a:r>
        </a:p>
      </dgm:t>
    </dgm:pt>
    <dgm:pt modelId="{69CA5EE6-9E6E-452E-8BA4-63A745CBA320}" type="parTrans" cxnId="{EEA60273-205B-455F-ABAD-FE496AAF3019}">
      <dgm:prSet/>
      <dgm:spPr/>
      <dgm:t>
        <a:bodyPr/>
        <a:lstStyle/>
        <a:p>
          <a:endParaRPr lang="en-US"/>
        </a:p>
      </dgm:t>
    </dgm:pt>
    <dgm:pt modelId="{4E116A80-9E3C-45E8-8066-4E1B36B0C60E}" type="sibTrans" cxnId="{EEA60273-205B-455F-ABAD-FE496AAF3019}">
      <dgm:prSet/>
      <dgm:spPr/>
      <dgm:t>
        <a:bodyPr/>
        <a:lstStyle/>
        <a:p>
          <a:endParaRPr lang="en-US"/>
        </a:p>
      </dgm:t>
    </dgm:pt>
    <dgm:pt modelId="{85EA19A2-A28E-47F7-93E1-09207854CF52}">
      <dgm:prSet phldrT="[Text]"/>
      <dgm:spPr/>
      <dgm:t>
        <a:bodyPr/>
        <a:lstStyle/>
        <a:p>
          <a:r>
            <a:rPr lang="en-US" dirty="0"/>
            <a:t>Tech stack</a:t>
          </a:r>
        </a:p>
      </dgm:t>
    </dgm:pt>
    <dgm:pt modelId="{5A572EB9-7D8F-4471-A6A2-58D833D72A70}" type="parTrans" cxnId="{C835D646-BD55-45C4-9A69-FA6BD0C67DCE}">
      <dgm:prSet/>
      <dgm:spPr/>
      <dgm:t>
        <a:bodyPr/>
        <a:lstStyle/>
        <a:p>
          <a:endParaRPr lang="en-US"/>
        </a:p>
      </dgm:t>
    </dgm:pt>
    <dgm:pt modelId="{04E649EB-885C-4410-B605-56F1F946B3DE}" type="sibTrans" cxnId="{C835D646-BD55-45C4-9A69-FA6BD0C67DCE}">
      <dgm:prSet/>
      <dgm:spPr/>
      <dgm:t>
        <a:bodyPr/>
        <a:lstStyle/>
        <a:p>
          <a:endParaRPr lang="en-US"/>
        </a:p>
      </dgm:t>
    </dgm:pt>
    <dgm:pt modelId="{9A38B5BF-7926-4595-804B-E1BE9694B808}">
      <dgm:prSet phldrT="[Text]"/>
      <dgm:spPr/>
      <dgm:t>
        <a:bodyPr/>
        <a:lstStyle/>
        <a:p>
          <a:r>
            <a:rPr lang="en-US" dirty="0"/>
            <a:t>Python – Pandas, </a:t>
          </a:r>
          <a:r>
            <a:rPr lang="en-US" dirty="0" err="1"/>
            <a:t>Pytest</a:t>
          </a:r>
          <a:endParaRPr lang="en-US" dirty="0"/>
        </a:p>
      </dgm:t>
    </dgm:pt>
    <dgm:pt modelId="{0F36BF84-DCC5-465A-A969-5BDE994C21D9}" type="parTrans" cxnId="{C439B6F4-08B5-4027-BFD2-2A24D5E75221}">
      <dgm:prSet/>
      <dgm:spPr/>
      <dgm:t>
        <a:bodyPr/>
        <a:lstStyle/>
        <a:p>
          <a:endParaRPr lang="en-US"/>
        </a:p>
      </dgm:t>
    </dgm:pt>
    <dgm:pt modelId="{F8207019-6D3F-49F6-AFF5-F090975DA7D8}" type="sibTrans" cxnId="{C439B6F4-08B5-4027-BFD2-2A24D5E75221}">
      <dgm:prSet/>
      <dgm:spPr/>
      <dgm:t>
        <a:bodyPr/>
        <a:lstStyle/>
        <a:p>
          <a:endParaRPr lang="en-US"/>
        </a:p>
      </dgm:t>
    </dgm:pt>
    <dgm:pt modelId="{C1FF8171-74BE-49EC-8614-77BFE11F8FCC}">
      <dgm:prSet phldrT="[Text]"/>
      <dgm:spPr/>
      <dgm:t>
        <a:bodyPr/>
        <a:lstStyle/>
        <a:p>
          <a:r>
            <a:rPr lang="en-US" dirty="0"/>
            <a:t>File to Table comparison</a:t>
          </a:r>
        </a:p>
      </dgm:t>
    </dgm:pt>
    <dgm:pt modelId="{2D0DC6B2-5DE4-4367-A31C-02C8C37862BD}" type="parTrans" cxnId="{37A8E224-456F-4136-B178-1F03EF180925}">
      <dgm:prSet/>
      <dgm:spPr/>
      <dgm:t>
        <a:bodyPr/>
        <a:lstStyle/>
        <a:p>
          <a:endParaRPr lang="en-US"/>
        </a:p>
      </dgm:t>
    </dgm:pt>
    <dgm:pt modelId="{6CA32DAC-64C5-494E-A8B0-C8700EA3942D}" type="sibTrans" cxnId="{37A8E224-456F-4136-B178-1F03EF180925}">
      <dgm:prSet/>
      <dgm:spPr/>
      <dgm:t>
        <a:bodyPr/>
        <a:lstStyle/>
        <a:p>
          <a:endParaRPr lang="en-US"/>
        </a:p>
      </dgm:t>
    </dgm:pt>
    <dgm:pt modelId="{C10B96B4-7522-452C-8B75-916696CB904B}">
      <dgm:prSet phldrT="[Text]"/>
      <dgm:spPr/>
      <dgm:t>
        <a:bodyPr/>
        <a:lstStyle/>
        <a:p>
          <a:r>
            <a:rPr lang="en-US" dirty="0"/>
            <a:t>Table to File comparison</a:t>
          </a:r>
        </a:p>
      </dgm:t>
    </dgm:pt>
    <dgm:pt modelId="{3E8F4EAF-1B95-42C9-B814-C3BB991EA8A0}" type="parTrans" cxnId="{D490D215-DEA1-4670-8F05-6537B901FB81}">
      <dgm:prSet/>
      <dgm:spPr/>
      <dgm:t>
        <a:bodyPr/>
        <a:lstStyle/>
        <a:p>
          <a:endParaRPr lang="en-US"/>
        </a:p>
      </dgm:t>
    </dgm:pt>
    <dgm:pt modelId="{6F0B78B0-CCA5-424F-9CF4-FFA796032712}" type="sibTrans" cxnId="{D490D215-DEA1-4670-8F05-6537B901FB81}">
      <dgm:prSet/>
      <dgm:spPr/>
      <dgm:t>
        <a:bodyPr/>
        <a:lstStyle/>
        <a:p>
          <a:endParaRPr lang="en-US"/>
        </a:p>
      </dgm:t>
    </dgm:pt>
    <dgm:pt modelId="{DD5BE18F-6211-4304-87CF-A1455245BE0D}">
      <dgm:prSet phldrT="[Text]"/>
      <dgm:spPr/>
      <dgm:t>
        <a:bodyPr/>
        <a:lstStyle/>
        <a:p>
          <a:r>
            <a:rPr lang="en-US" dirty="0"/>
            <a:t>STAG validations(Query)</a:t>
          </a:r>
        </a:p>
      </dgm:t>
    </dgm:pt>
    <dgm:pt modelId="{E7AEB6D1-C114-46C6-A14F-CD9BE7BC9544}" type="parTrans" cxnId="{149BAA20-73EA-441B-9F45-CC67AF8A5093}">
      <dgm:prSet/>
      <dgm:spPr/>
      <dgm:t>
        <a:bodyPr/>
        <a:lstStyle/>
        <a:p>
          <a:endParaRPr lang="en-US"/>
        </a:p>
      </dgm:t>
    </dgm:pt>
    <dgm:pt modelId="{0ECE4B8C-BC9F-4859-B311-1CD57BCEE507}" type="sibTrans" cxnId="{149BAA20-73EA-441B-9F45-CC67AF8A5093}">
      <dgm:prSet/>
      <dgm:spPr/>
      <dgm:t>
        <a:bodyPr/>
        <a:lstStyle/>
        <a:p>
          <a:endParaRPr lang="en-US"/>
        </a:p>
      </dgm:t>
    </dgm:pt>
    <dgm:pt modelId="{651AA4B1-1474-4015-85C4-2E56DD36B2E5}">
      <dgm:prSet phldrT="[Text]"/>
      <dgm:spPr/>
      <dgm:t>
        <a:bodyPr/>
        <a:lstStyle/>
        <a:p>
          <a:r>
            <a:rPr lang="en-US" dirty="0"/>
            <a:t>AWS CLI, S3</a:t>
          </a:r>
        </a:p>
      </dgm:t>
    </dgm:pt>
    <dgm:pt modelId="{C16D46CE-91E6-4BD9-B18F-8E6F0748826F}" type="parTrans" cxnId="{E10B6E05-5176-4D42-AC91-81580721DF16}">
      <dgm:prSet/>
      <dgm:spPr/>
      <dgm:t>
        <a:bodyPr/>
        <a:lstStyle/>
        <a:p>
          <a:endParaRPr lang="en-US"/>
        </a:p>
      </dgm:t>
    </dgm:pt>
    <dgm:pt modelId="{25C9CF14-C36E-4AE1-A447-072D1BDAD715}" type="sibTrans" cxnId="{E10B6E05-5176-4D42-AC91-81580721DF16}">
      <dgm:prSet/>
      <dgm:spPr/>
      <dgm:t>
        <a:bodyPr/>
        <a:lstStyle/>
        <a:p>
          <a:endParaRPr lang="en-US"/>
        </a:p>
      </dgm:t>
    </dgm:pt>
    <dgm:pt modelId="{E01DF9FF-D979-4ABE-9503-3170244F1043}">
      <dgm:prSet phldrT="[Text]"/>
      <dgm:spPr/>
      <dgm:t>
        <a:bodyPr/>
        <a:lstStyle/>
        <a:p>
          <a:r>
            <a:rPr lang="en-US" dirty="0"/>
            <a:t>&lt;&lt;Package/deployment&gt;&gt;</a:t>
          </a:r>
        </a:p>
      </dgm:t>
    </dgm:pt>
    <dgm:pt modelId="{EBCB81AD-7ECA-436E-8CE3-00F630A802D5}" type="parTrans" cxnId="{8CC0A144-2E0C-4EAE-9322-796019F6A68A}">
      <dgm:prSet/>
      <dgm:spPr/>
      <dgm:t>
        <a:bodyPr/>
        <a:lstStyle/>
        <a:p>
          <a:endParaRPr lang="en-US"/>
        </a:p>
      </dgm:t>
    </dgm:pt>
    <dgm:pt modelId="{57B2DDBF-A4F5-460A-9EBF-9AA1C28266B6}" type="sibTrans" cxnId="{8CC0A144-2E0C-4EAE-9322-796019F6A68A}">
      <dgm:prSet/>
      <dgm:spPr/>
      <dgm:t>
        <a:bodyPr/>
        <a:lstStyle/>
        <a:p>
          <a:endParaRPr lang="en-US"/>
        </a:p>
      </dgm:t>
    </dgm:pt>
    <dgm:pt modelId="{D673581F-D53B-4DFD-8227-1C065AD0CB2E}">
      <dgm:prSet phldrT="[Text]"/>
      <dgm:spPr/>
      <dgm:t>
        <a:bodyPr/>
        <a:lstStyle/>
        <a:p>
          <a:r>
            <a:rPr lang="en-US" dirty="0"/>
            <a:t>DB : </a:t>
          </a:r>
          <a:r>
            <a:rPr lang="en-US" dirty="0" err="1"/>
            <a:t>Mysql</a:t>
          </a:r>
          <a:r>
            <a:rPr lang="en-US" dirty="0"/>
            <a:t>/Redshift</a:t>
          </a:r>
        </a:p>
      </dgm:t>
    </dgm:pt>
    <dgm:pt modelId="{665E9D7A-4B18-4F96-B8F6-78DAE80434D5}" type="parTrans" cxnId="{AD241C12-FFAF-4028-ADEC-CF2222C9EAA4}">
      <dgm:prSet/>
      <dgm:spPr/>
      <dgm:t>
        <a:bodyPr/>
        <a:lstStyle/>
        <a:p>
          <a:endParaRPr lang="en-US"/>
        </a:p>
      </dgm:t>
    </dgm:pt>
    <dgm:pt modelId="{E4062490-10CC-47CD-BA19-0927E983917A}" type="sibTrans" cxnId="{AD241C12-FFAF-4028-ADEC-CF2222C9EAA4}">
      <dgm:prSet/>
      <dgm:spPr/>
      <dgm:t>
        <a:bodyPr/>
        <a:lstStyle/>
        <a:p>
          <a:endParaRPr lang="en-US"/>
        </a:p>
      </dgm:t>
    </dgm:pt>
    <dgm:pt modelId="{10B39E9B-261E-45AF-9E42-3FE8159CC592}">
      <dgm:prSet phldrT="[Text]"/>
      <dgm:spPr/>
      <dgm:t>
        <a:bodyPr/>
        <a:lstStyle/>
        <a:p>
          <a:r>
            <a:rPr lang="en-US" dirty="0"/>
            <a:t>File formats: csv/xlsx</a:t>
          </a:r>
        </a:p>
      </dgm:t>
    </dgm:pt>
    <dgm:pt modelId="{982D804A-5846-4A8C-A279-1D79669849E9}" type="parTrans" cxnId="{5D02E605-B535-4E51-9FC5-B961A62F1F33}">
      <dgm:prSet/>
      <dgm:spPr/>
      <dgm:t>
        <a:bodyPr/>
        <a:lstStyle/>
        <a:p>
          <a:endParaRPr lang="en-US"/>
        </a:p>
      </dgm:t>
    </dgm:pt>
    <dgm:pt modelId="{E842DE60-8A91-4072-878A-976D70813054}" type="sibTrans" cxnId="{5D02E605-B535-4E51-9FC5-B961A62F1F33}">
      <dgm:prSet/>
      <dgm:spPr/>
      <dgm:t>
        <a:bodyPr/>
        <a:lstStyle/>
        <a:p>
          <a:endParaRPr lang="en-US"/>
        </a:p>
      </dgm:t>
    </dgm:pt>
    <dgm:pt modelId="{E4CC962A-2839-4C78-B024-6FD261AFA0F6}">
      <dgm:prSet phldrT="[Text]"/>
      <dgm:spPr/>
      <dgm:t>
        <a:bodyPr/>
        <a:lstStyle/>
        <a:p>
          <a:r>
            <a:rPr lang="en-US" dirty="0"/>
            <a:t>Jira/Jenkins integration</a:t>
          </a:r>
        </a:p>
      </dgm:t>
    </dgm:pt>
    <dgm:pt modelId="{01EBC491-7C06-441E-951F-7891A2F9CD73}" type="parTrans" cxnId="{1EAECBD6-E8C3-40D1-953C-8D7DCB111C7B}">
      <dgm:prSet/>
      <dgm:spPr/>
      <dgm:t>
        <a:bodyPr/>
        <a:lstStyle/>
        <a:p>
          <a:endParaRPr lang="en-US"/>
        </a:p>
      </dgm:t>
    </dgm:pt>
    <dgm:pt modelId="{B8BF2C94-26D1-48C1-BB0C-C34B55C3C759}" type="sibTrans" cxnId="{1EAECBD6-E8C3-40D1-953C-8D7DCB111C7B}">
      <dgm:prSet/>
      <dgm:spPr/>
      <dgm:t>
        <a:bodyPr/>
        <a:lstStyle/>
        <a:p>
          <a:endParaRPr lang="en-US"/>
        </a:p>
      </dgm:t>
    </dgm:pt>
    <dgm:pt modelId="{ECCDBF06-C796-458F-8BC3-766E3210BCAF}" type="pres">
      <dgm:prSet presAssocID="{5420FD0D-B2B3-49A1-A305-C35CFC5E1CFA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3F8A8DC2-8E25-416B-9E60-921C87F48D0D}" type="pres">
      <dgm:prSet presAssocID="{B9CFBD28-450E-4E90-B188-515D4FE18888}" presName="circle1" presStyleLbl="node1" presStyleIdx="0" presStyleCnt="3"/>
      <dgm:spPr/>
    </dgm:pt>
    <dgm:pt modelId="{7EBBDE34-CCD8-48C6-82D3-4B5FCA62B010}" type="pres">
      <dgm:prSet presAssocID="{B9CFBD28-450E-4E90-B188-515D4FE18888}" presName="space" presStyleCnt="0"/>
      <dgm:spPr/>
    </dgm:pt>
    <dgm:pt modelId="{B4B9161D-8919-4851-B294-82B4EE9F65DE}" type="pres">
      <dgm:prSet presAssocID="{B9CFBD28-450E-4E90-B188-515D4FE18888}" presName="rect1" presStyleLbl="alignAcc1" presStyleIdx="0" presStyleCnt="3"/>
      <dgm:spPr/>
    </dgm:pt>
    <dgm:pt modelId="{7A3B99D7-94A5-40C0-98F3-ABE2AA67E1AE}" type="pres">
      <dgm:prSet presAssocID="{BFBC644E-517C-4D48-82F2-F90F53B5272D}" presName="vertSpace2" presStyleLbl="node1" presStyleIdx="0" presStyleCnt="3"/>
      <dgm:spPr/>
    </dgm:pt>
    <dgm:pt modelId="{C34A591E-D6A3-48FC-988E-3162618C8EA7}" type="pres">
      <dgm:prSet presAssocID="{BFBC644E-517C-4D48-82F2-F90F53B5272D}" presName="circle2" presStyleLbl="node1" presStyleIdx="1" presStyleCnt="3"/>
      <dgm:spPr/>
    </dgm:pt>
    <dgm:pt modelId="{2CA1C3AF-E26D-4216-8DAD-ADA1C42B10C1}" type="pres">
      <dgm:prSet presAssocID="{BFBC644E-517C-4D48-82F2-F90F53B5272D}" presName="rect2" presStyleLbl="alignAcc1" presStyleIdx="1" presStyleCnt="3"/>
      <dgm:spPr/>
    </dgm:pt>
    <dgm:pt modelId="{235819E8-B09B-4D42-A5E3-DD3BA23FF67B}" type="pres">
      <dgm:prSet presAssocID="{85EA19A2-A28E-47F7-93E1-09207854CF52}" presName="vertSpace3" presStyleLbl="node1" presStyleIdx="1" presStyleCnt="3"/>
      <dgm:spPr/>
    </dgm:pt>
    <dgm:pt modelId="{10E175E3-9D21-47A8-B97A-4E6A4C3EDAB8}" type="pres">
      <dgm:prSet presAssocID="{85EA19A2-A28E-47F7-93E1-09207854CF52}" presName="circle3" presStyleLbl="node1" presStyleIdx="2" presStyleCnt="3"/>
      <dgm:spPr/>
    </dgm:pt>
    <dgm:pt modelId="{4AA60472-7D4F-4187-BA51-7F9CF545B1C4}" type="pres">
      <dgm:prSet presAssocID="{85EA19A2-A28E-47F7-93E1-09207854CF52}" presName="rect3" presStyleLbl="alignAcc1" presStyleIdx="2" presStyleCnt="3"/>
      <dgm:spPr/>
    </dgm:pt>
    <dgm:pt modelId="{F63E96EB-A30F-4E39-8807-6A65B0B034F2}" type="pres">
      <dgm:prSet presAssocID="{B9CFBD28-450E-4E90-B188-515D4FE18888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C507E676-2A22-4D92-B6E9-1385702C8DF3}" type="pres">
      <dgm:prSet presAssocID="{B9CFBD28-450E-4E90-B188-515D4FE18888}" presName="rect1ChTx" presStyleLbl="alignAcc1" presStyleIdx="2" presStyleCnt="3">
        <dgm:presLayoutVars>
          <dgm:bulletEnabled val="1"/>
        </dgm:presLayoutVars>
      </dgm:prSet>
      <dgm:spPr/>
    </dgm:pt>
    <dgm:pt modelId="{5B9746CA-226D-4E01-BCC8-07BCD98C5315}" type="pres">
      <dgm:prSet presAssocID="{BFBC644E-517C-4D48-82F2-F90F53B5272D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F0C742EF-D57E-4905-9E25-C581D5467BDB}" type="pres">
      <dgm:prSet presAssocID="{BFBC644E-517C-4D48-82F2-F90F53B5272D}" presName="rect2ChTx" presStyleLbl="alignAcc1" presStyleIdx="2" presStyleCnt="3">
        <dgm:presLayoutVars>
          <dgm:bulletEnabled val="1"/>
        </dgm:presLayoutVars>
      </dgm:prSet>
      <dgm:spPr/>
    </dgm:pt>
    <dgm:pt modelId="{607AC23A-4450-4FC0-AFA8-5DCF787F58B3}" type="pres">
      <dgm:prSet presAssocID="{85EA19A2-A28E-47F7-93E1-09207854CF52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E208098D-DE24-4D95-9CBF-CF9642E593D8}" type="pres">
      <dgm:prSet presAssocID="{85EA19A2-A28E-47F7-93E1-09207854CF52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E10B6E05-5176-4D42-AC91-81580721DF16}" srcId="{85EA19A2-A28E-47F7-93E1-09207854CF52}" destId="{651AA4B1-1474-4015-85C4-2E56DD36B2E5}" srcOrd="1" destOrd="0" parTransId="{C16D46CE-91E6-4BD9-B18F-8E6F0748826F}" sibTransId="{25C9CF14-C36E-4AE1-A447-072D1BDAD715}"/>
    <dgm:cxn modelId="{5D02E605-B535-4E51-9FC5-B961A62F1F33}" srcId="{85EA19A2-A28E-47F7-93E1-09207854CF52}" destId="{10B39E9B-261E-45AF-9E42-3FE8159CC592}" srcOrd="3" destOrd="0" parTransId="{982D804A-5846-4A8C-A279-1D79669849E9}" sibTransId="{E842DE60-8A91-4072-878A-976D70813054}"/>
    <dgm:cxn modelId="{726EDC0B-0A52-4C4E-A323-A89CCA659744}" type="presOf" srcId="{B9CFBD28-450E-4E90-B188-515D4FE18888}" destId="{B4B9161D-8919-4851-B294-82B4EE9F65DE}" srcOrd="0" destOrd="0" presId="urn:microsoft.com/office/officeart/2005/8/layout/target3"/>
    <dgm:cxn modelId="{AD241C12-FFAF-4028-ADEC-CF2222C9EAA4}" srcId="{85EA19A2-A28E-47F7-93E1-09207854CF52}" destId="{D673581F-D53B-4DFD-8227-1C065AD0CB2E}" srcOrd="2" destOrd="0" parTransId="{665E9D7A-4B18-4F96-B8F6-78DAE80434D5}" sibTransId="{E4062490-10CC-47CD-BA19-0927E983917A}"/>
    <dgm:cxn modelId="{D490D215-DEA1-4670-8F05-6537B901FB81}" srcId="{B9CFBD28-450E-4E90-B188-515D4FE18888}" destId="{C10B96B4-7522-452C-8B75-916696CB904B}" srcOrd="3" destOrd="0" parTransId="{3E8F4EAF-1B95-42C9-B814-C3BB991EA8A0}" sibTransId="{6F0B78B0-CCA5-424F-9CF4-FFA796032712}"/>
    <dgm:cxn modelId="{149BAA20-73EA-441B-9F45-CC67AF8A5093}" srcId="{B9CFBD28-450E-4E90-B188-515D4FE18888}" destId="{DD5BE18F-6211-4304-87CF-A1455245BE0D}" srcOrd="4" destOrd="0" parTransId="{E7AEB6D1-C114-46C6-A14F-CD9BE7BC9544}" sibTransId="{0ECE4B8C-BC9F-4859-B311-1CD57BCEE507}"/>
    <dgm:cxn modelId="{FDD6F921-0090-4AE3-9AC3-E959C7682A2E}" type="presOf" srcId="{10B05225-93DD-4DA4-8824-04A6EFE5A9B6}" destId="{F0C742EF-D57E-4905-9E25-C581D5467BDB}" srcOrd="0" destOrd="0" presId="urn:microsoft.com/office/officeart/2005/8/layout/target3"/>
    <dgm:cxn modelId="{37A8E224-456F-4136-B178-1F03EF180925}" srcId="{B9CFBD28-450E-4E90-B188-515D4FE18888}" destId="{C1FF8171-74BE-49EC-8614-77BFE11F8FCC}" srcOrd="2" destOrd="0" parTransId="{2D0DC6B2-5DE4-4367-A31C-02C8C37862BD}" sibTransId="{6CA32DAC-64C5-494E-A8B0-C8700EA3942D}"/>
    <dgm:cxn modelId="{321BF129-FD40-46A3-9913-99A7B8CEBAF9}" srcId="{5420FD0D-B2B3-49A1-A305-C35CFC5E1CFA}" destId="{B9CFBD28-450E-4E90-B188-515D4FE18888}" srcOrd="0" destOrd="0" parTransId="{798AB87E-4B84-4027-B1B2-1EA596EA87B7}" sibTransId="{DA58E05C-571B-446F-9FF2-86D69E662DBB}"/>
    <dgm:cxn modelId="{5C138C31-5802-41FF-9F6B-0CDA835E8835}" type="presOf" srcId="{B9CFBD28-450E-4E90-B188-515D4FE18888}" destId="{F63E96EB-A30F-4E39-8807-6A65B0B034F2}" srcOrd="1" destOrd="0" presId="urn:microsoft.com/office/officeart/2005/8/layout/target3"/>
    <dgm:cxn modelId="{C9A12A44-779B-4706-8298-3FADA7197458}" type="presOf" srcId="{E01DF9FF-D979-4ABE-9503-3170244F1043}" destId="{E208098D-DE24-4D95-9CBF-CF9642E593D8}" srcOrd="0" destOrd="4" presId="urn:microsoft.com/office/officeart/2005/8/layout/target3"/>
    <dgm:cxn modelId="{8CC0A144-2E0C-4EAE-9322-796019F6A68A}" srcId="{85EA19A2-A28E-47F7-93E1-09207854CF52}" destId="{E01DF9FF-D979-4ABE-9503-3170244F1043}" srcOrd="4" destOrd="0" parTransId="{EBCB81AD-7ECA-436E-8CE3-00F630A802D5}" sibTransId="{57B2DDBF-A4F5-460A-9EBF-9AA1C28266B6}"/>
    <dgm:cxn modelId="{C835D646-BD55-45C4-9A69-FA6BD0C67DCE}" srcId="{5420FD0D-B2B3-49A1-A305-C35CFC5E1CFA}" destId="{85EA19A2-A28E-47F7-93E1-09207854CF52}" srcOrd="2" destOrd="0" parTransId="{5A572EB9-7D8F-4471-A6A2-58D833D72A70}" sibTransId="{04E649EB-885C-4410-B605-56F1F946B3DE}"/>
    <dgm:cxn modelId="{FA11EE46-E98C-4862-B527-00FE53440B2F}" type="presOf" srcId="{85EA19A2-A28E-47F7-93E1-09207854CF52}" destId="{4AA60472-7D4F-4187-BA51-7F9CF545B1C4}" srcOrd="0" destOrd="0" presId="urn:microsoft.com/office/officeart/2005/8/layout/target3"/>
    <dgm:cxn modelId="{EEA60273-205B-455F-ABAD-FE496AAF3019}" srcId="{BFBC644E-517C-4D48-82F2-F90F53B5272D}" destId="{92049236-9253-475F-B95A-A515A4939513}" srcOrd="1" destOrd="0" parTransId="{69CA5EE6-9E6E-452E-8BA4-63A745CBA320}" sibTransId="{4E116A80-9E3C-45E8-8066-4E1B36B0C60E}"/>
    <dgm:cxn modelId="{717E6878-AD37-441C-9F92-2B57D1713001}" type="presOf" srcId="{9A38B5BF-7926-4595-804B-E1BE9694B808}" destId="{E208098D-DE24-4D95-9CBF-CF9642E593D8}" srcOrd="0" destOrd="0" presId="urn:microsoft.com/office/officeart/2005/8/layout/target3"/>
    <dgm:cxn modelId="{7859507D-0C3C-484E-9BF0-4093A39EC0BC}" type="presOf" srcId="{85EA19A2-A28E-47F7-93E1-09207854CF52}" destId="{607AC23A-4450-4FC0-AFA8-5DCF787F58B3}" srcOrd="1" destOrd="0" presId="urn:microsoft.com/office/officeart/2005/8/layout/target3"/>
    <dgm:cxn modelId="{54CDE483-AFEA-4CC9-86C4-C1625A2C1C8F}" type="presOf" srcId="{10B39E9B-261E-45AF-9E42-3FE8159CC592}" destId="{E208098D-DE24-4D95-9CBF-CF9642E593D8}" srcOrd="0" destOrd="3" presId="urn:microsoft.com/office/officeart/2005/8/layout/target3"/>
    <dgm:cxn modelId="{0E371F93-BD7D-4886-B8F4-276BFB5F4769}" type="presOf" srcId="{2FB9F98C-AB8C-449F-8551-5546AFF66870}" destId="{C507E676-2A22-4D92-B6E9-1385702C8DF3}" srcOrd="0" destOrd="1" presId="urn:microsoft.com/office/officeart/2005/8/layout/target3"/>
    <dgm:cxn modelId="{4669E296-86D9-4625-A44A-0261E54C0EB2}" type="presOf" srcId="{BFBC644E-517C-4D48-82F2-F90F53B5272D}" destId="{2CA1C3AF-E26D-4216-8DAD-ADA1C42B10C1}" srcOrd="0" destOrd="0" presId="urn:microsoft.com/office/officeart/2005/8/layout/target3"/>
    <dgm:cxn modelId="{187B709D-DBF3-4F81-BA40-A3B627BEC413}" srcId="{5420FD0D-B2B3-49A1-A305-C35CFC5E1CFA}" destId="{BFBC644E-517C-4D48-82F2-F90F53B5272D}" srcOrd="1" destOrd="0" parTransId="{FD1D1334-6DF7-4B70-B733-196EDDAB0448}" sibTransId="{3092EA76-118D-43AD-902F-8E0524E6C28E}"/>
    <dgm:cxn modelId="{D89ACF9E-E205-4E8C-9CD9-37172BE9C3AE}" type="presOf" srcId="{DD5BE18F-6211-4304-87CF-A1455245BE0D}" destId="{C507E676-2A22-4D92-B6E9-1385702C8DF3}" srcOrd="0" destOrd="4" presId="urn:microsoft.com/office/officeart/2005/8/layout/target3"/>
    <dgm:cxn modelId="{B46A87A6-3546-42F3-A1E7-70370775D47E}" type="presOf" srcId="{5420FD0D-B2B3-49A1-A305-C35CFC5E1CFA}" destId="{ECCDBF06-C796-458F-8BC3-766E3210BCAF}" srcOrd="0" destOrd="0" presId="urn:microsoft.com/office/officeart/2005/8/layout/target3"/>
    <dgm:cxn modelId="{BBDB45AE-B736-4FFA-B067-960F06524EF5}" type="presOf" srcId="{92049236-9253-475F-B95A-A515A4939513}" destId="{F0C742EF-D57E-4905-9E25-C581D5467BDB}" srcOrd="0" destOrd="1" presId="urn:microsoft.com/office/officeart/2005/8/layout/target3"/>
    <dgm:cxn modelId="{D372CDB6-1C60-4676-B550-38E1924469ED}" srcId="{BFBC644E-517C-4D48-82F2-F90F53B5272D}" destId="{10B05225-93DD-4DA4-8824-04A6EFE5A9B6}" srcOrd="0" destOrd="0" parTransId="{0A5680EE-7422-48FA-ACBF-AC778433E318}" sibTransId="{FAD9BA94-8BE3-441A-9770-EC735C8A2D36}"/>
    <dgm:cxn modelId="{9B20C5BB-04BD-4584-B07A-05F50C965A9B}" type="presOf" srcId="{C10B96B4-7522-452C-8B75-916696CB904B}" destId="{C507E676-2A22-4D92-B6E9-1385702C8DF3}" srcOrd="0" destOrd="3" presId="urn:microsoft.com/office/officeart/2005/8/layout/target3"/>
    <dgm:cxn modelId="{9FCC6BBE-A721-446D-90C6-4700300B5B9E}" srcId="{B9CFBD28-450E-4E90-B188-515D4FE18888}" destId="{2FB9F98C-AB8C-449F-8551-5546AFF66870}" srcOrd="1" destOrd="0" parTransId="{59B37B65-9C9B-43FC-9B42-AC73F22C6304}" sibTransId="{8F875EE7-756B-4BAA-8EBB-2C7DD8454B5E}"/>
    <dgm:cxn modelId="{22234AD3-4A2E-4F62-B332-F50B7F06B7E8}" type="presOf" srcId="{651AA4B1-1474-4015-85C4-2E56DD36B2E5}" destId="{E208098D-DE24-4D95-9CBF-CF9642E593D8}" srcOrd="0" destOrd="1" presId="urn:microsoft.com/office/officeart/2005/8/layout/target3"/>
    <dgm:cxn modelId="{B0E593D3-E99D-4F69-98F6-04DC302898F0}" type="presOf" srcId="{D673581F-D53B-4DFD-8227-1C065AD0CB2E}" destId="{E208098D-DE24-4D95-9CBF-CF9642E593D8}" srcOrd="0" destOrd="2" presId="urn:microsoft.com/office/officeart/2005/8/layout/target3"/>
    <dgm:cxn modelId="{BCA3A5D3-81B1-4357-9B8E-28A7585F1387}" type="presOf" srcId="{BFBC644E-517C-4D48-82F2-F90F53B5272D}" destId="{5B9746CA-226D-4E01-BCC8-07BCD98C5315}" srcOrd="1" destOrd="0" presId="urn:microsoft.com/office/officeart/2005/8/layout/target3"/>
    <dgm:cxn modelId="{1EAECBD6-E8C3-40D1-953C-8D7DCB111C7B}" srcId="{BFBC644E-517C-4D48-82F2-F90F53B5272D}" destId="{E4CC962A-2839-4C78-B024-6FD261AFA0F6}" srcOrd="2" destOrd="0" parTransId="{01EBC491-7C06-441E-951F-7891A2F9CD73}" sibTransId="{B8BF2C94-26D1-48C1-BB0C-C34B55C3C759}"/>
    <dgm:cxn modelId="{8131C9DB-B579-4DBD-AFFC-251C3DA3F8B8}" type="presOf" srcId="{E4CC962A-2839-4C78-B024-6FD261AFA0F6}" destId="{F0C742EF-D57E-4905-9E25-C581D5467BDB}" srcOrd="0" destOrd="2" presId="urn:microsoft.com/office/officeart/2005/8/layout/target3"/>
    <dgm:cxn modelId="{F4A801E4-8CE5-44E9-95F3-DC6080C16035}" srcId="{B9CFBD28-450E-4E90-B188-515D4FE18888}" destId="{AE6AF821-5F37-4320-A968-A7AD046DF675}" srcOrd="0" destOrd="0" parTransId="{D142FBD6-A89E-4259-AD28-AA4C95466E6A}" sibTransId="{2A5E1257-ADAD-4029-BFF9-745F9A7A8C00}"/>
    <dgm:cxn modelId="{7A95DCEC-0F8B-41D6-9D78-2BAF60383AB8}" type="presOf" srcId="{AE6AF821-5F37-4320-A968-A7AD046DF675}" destId="{C507E676-2A22-4D92-B6E9-1385702C8DF3}" srcOrd="0" destOrd="0" presId="urn:microsoft.com/office/officeart/2005/8/layout/target3"/>
    <dgm:cxn modelId="{D25DC3F2-71A6-4014-B571-4C45696EE6FF}" type="presOf" srcId="{C1FF8171-74BE-49EC-8614-77BFE11F8FCC}" destId="{C507E676-2A22-4D92-B6E9-1385702C8DF3}" srcOrd="0" destOrd="2" presId="urn:microsoft.com/office/officeart/2005/8/layout/target3"/>
    <dgm:cxn modelId="{C439B6F4-08B5-4027-BFD2-2A24D5E75221}" srcId="{85EA19A2-A28E-47F7-93E1-09207854CF52}" destId="{9A38B5BF-7926-4595-804B-E1BE9694B808}" srcOrd="0" destOrd="0" parTransId="{0F36BF84-DCC5-465A-A969-5BDE994C21D9}" sibTransId="{F8207019-6D3F-49F6-AFF5-F090975DA7D8}"/>
    <dgm:cxn modelId="{6B42FB4D-79A4-485B-A511-46C66B469D73}" type="presParOf" srcId="{ECCDBF06-C796-458F-8BC3-766E3210BCAF}" destId="{3F8A8DC2-8E25-416B-9E60-921C87F48D0D}" srcOrd="0" destOrd="0" presId="urn:microsoft.com/office/officeart/2005/8/layout/target3"/>
    <dgm:cxn modelId="{788CD4CF-02C3-43A0-A0B7-9C88862420F0}" type="presParOf" srcId="{ECCDBF06-C796-458F-8BC3-766E3210BCAF}" destId="{7EBBDE34-CCD8-48C6-82D3-4B5FCA62B010}" srcOrd="1" destOrd="0" presId="urn:microsoft.com/office/officeart/2005/8/layout/target3"/>
    <dgm:cxn modelId="{C002D84B-211E-477C-9AB3-5E74EA064B3A}" type="presParOf" srcId="{ECCDBF06-C796-458F-8BC3-766E3210BCAF}" destId="{B4B9161D-8919-4851-B294-82B4EE9F65DE}" srcOrd="2" destOrd="0" presId="urn:microsoft.com/office/officeart/2005/8/layout/target3"/>
    <dgm:cxn modelId="{AAAEFCD5-04E9-497E-8CF8-45802DA19D76}" type="presParOf" srcId="{ECCDBF06-C796-458F-8BC3-766E3210BCAF}" destId="{7A3B99D7-94A5-40C0-98F3-ABE2AA67E1AE}" srcOrd="3" destOrd="0" presId="urn:microsoft.com/office/officeart/2005/8/layout/target3"/>
    <dgm:cxn modelId="{38E63D3C-3F88-4C65-AB86-C7A3520FC24E}" type="presParOf" srcId="{ECCDBF06-C796-458F-8BC3-766E3210BCAF}" destId="{C34A591E-D6A3-48FC-988E-3162618C8EA7}" srcOrd="4" destOrd="0" presId="urn:microsoft.com/office/officeart/2005/8/layout/target3"/>
    <dgm:cxn modelId="{A994CA7B-F571-430C-B175-575866FAC005}" type="presParOf" srcId="{ECCDBF06-C796-458F-8BC3-766E3210BCAF}" destId="{2CA1C3AF-E26D-4216-8DAD-ADA1C42B10C1}" srcOrd="5" destOrd="0" presId="urn:microsoft.com/office/officeart/2005/8/layout/target3"/>
    <dgm:cxn modelId="{5BC50F4B-667B-408A-8DA0-BD5B46E56B74}" type="presParOf" srcId="{ECCDBF06-C796-458F-8BC3-766E3210BCAF}" destId="{235819E8-B09B-4D42-A5E3-DD3BA23FF67B}" srcOrd="6" destOrd="0" presId="urn:microsoft.com/office/officeart/2005/8/layout/target3"/>
    <dgm:cxn modelId="{1A7BB73F-BCAE-46D0-8B87-0F77EE8C9489}" type="presParOf" srcId="{ECCDBF06-C796-458F-8BC3-766E3210BCAF}" destId="{10E175E3-9D21-47A8-B97A-4E6A4C3EDAB8}" srcOrd="7" destOrd="0" presId="urn:microsoft.com/office/officeart/2005/8/layout/target3"/>
    <dgm:cxn modelId="{EBC69DE6-75A1-47BE-B0EF-734E2F0F8728}" type="presParOf" srcId="{ECCDBF06-C796-458F-8BC3-766E3210BCAF}" destId="{4AA60472-7D4F-4187-BA51-7F9CF545B1C4}" srcOrd="8" destOrd="0" presId="urn:microsoft.com/office/officeart/2005/8/layout/target3"/>
    <dgm:cxn modelId="{12879E51-76F2-4728-AB94-3630903819BA}" type="presParOf" srcId="{ECCDBF06-C796-458F-8BC3-766E3210BCAF}" destId="{F63E96EB-A30F-4E39-8807-6A65B0B034F2}" srcOrd="9" destOrd="0" presId="urn:microsoft.com/office/officeart/2005/8/layout/target3"/>
    <dgm:cxn modelId="{3A7FB7C8-964B-4503-A84E-54799227A20F}" type="presParOf" srcId="{ECCDBF06-C796-458F-8BC3-766E3210BCAF}" destId="{C507E676-2A22-4D92-B6E9-1385702C8DF3}" srcOrd="10" destOrd="0" presId="urn:microsoft.com/office/officeart/2005/8/layout/target3"/>
    <dgm:cxn modelId="{643279D0-62E6-4A51-8CD3-C2C9670E7525}" type="presParOf" srcId="{ECCDBF06-C796-458F-8BC3-766E3210BCAF}" destId="{5B9746CA-226D-4E01-BCC8-07BCD98C5315}" srcOrd="11" destOrd="0" presId="urn:microsoft.com/office/officeart/2005/8/layout/target3"/>
    <dgm:cxn modelId="{CF3B367D-E624-40B5-9B6E-087D3D40F85B}" type="presParOf" srcId="{ECCDBF06-C796-458F-8BC3-766E3210BCAF}" destId="{F0C742EF-D57E-4905-9E25-C581D5467BDB}" srcOrd="12" destOrd="0" presId="urn:microsoft.com/office/officeart/2005/8/layout/target3"/>
    <dgm:cxn modelId="{41852854-6313-4A2E-96D0-47F0A5D951C3}" type="presParOf" srcId="{ECCDBF06-C796-458F-8BC3-766E3210BCAF}" destId="{607AC23A-4450-4FC0-AFA8-5DCF787F58B3}" srcOrd="13" destOrd="0" presId="urn:microsoft.com/office/officeart/2005/8/layout/target3"/>
    <dgm:cxn modelId="{0818D27F-582F-4716-872A-B5EBED44E34E}" type="presParOf" srcId="{ECCDBF06-C796-458F-8BC3-766E3210BCAF}" destId="{E208098D-DE24-4D95-9CBF-CF9642E593D8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A8DC2-8E25-416B-9E60-921C87F48D0D}">
      <dsp:nvSpPr>
        <dsp:cNvPr id="0" name=""/>
        <dsp:cNvSpPr/>
      </dsp:nvSpPr>
      <dsp:spPr>
        <a:xfrm>
          <a:off x="0" y="0"/>
          <a:ext cx="4581676" cy="458167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9161D-8919-4851-B294-82B4EE9F65DE}">
      <dsp:nvSpPr>
        <dsp:cNvPr id="0" name=""/>
        <dsp:cNvSpPr/>
      </dsp:nvSpPr>
      <dsp:spPr>
        <a:xfrm>
          <a:off x="2290838" y="0"/>
          <a:ext cx="7555028" cy="45816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Core features</a:t>
          </a:r>
        </a:p>
      </dsp:txBody>
      <dsp:txXfrm>
        <a:off x="2290838" y="0"/>
        <a:ext cx="3777514" cy="1374505"/>
      </dsp:txXfrm>
    </dsp:sp>
    <dsp:sp modelId="{C34A591E-D6A3-48FC-988E-3162618C8EA7}">
      <dsp:nvSpPr>
        <dsp:cNvPr id="0" name=""/>
        <dsp:cNvSpPr/>
      </dsp:nvSpPr>
      <dsp:spPr>
        <a:xfrm>
          <a:off x="801794" y="1374505"/>
          <a:ext cx="2978086" cy="297808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1C3AF-E26D-4216-8DAD-ADA1C42B10C1}">
      <dsp:nvSpPr>
        <dsp:cNvPr id="0" name=""/>
        <dsp:cNvSpPr/>
      </dsp:nvSpPr>
      <dsp:spPr>
        <a:xfrm>
          <a:off x="2290838" y="1374505"/>
          <a:ext cx="7555028" cy="29780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Key Integrations</a:t>
          </a:r>
        </a:p>
      </dsp:txBody>
      <dsp:txXfrm>
        <a:off x="2290838" y="1374505"/>
        <a:ext cx="3777514" cy="1374501"/>
      </dsp:txXfrm>
    </dsp:sp>
    <dsp:sp modelId="{10E175E3-9D21-47A8-B97A-4E6A4C3EDAB8}">
      <dsp:nvSpPr>
        <dsp:cNvPr id="0" name=""/>
        <dsp:cNvSpPr/>
      </dsp:nvSpPr>
      <dsp:spPr>
        <a:xfrm>
          <a:off x="1603587" y="2749006"/>
          <a:ext cx="1374501" cy="137450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60472-7D4F-4187-BA51-7F9CF545B1C4}">
      <dsp:nvSpPr>
        <dsp:cNvPr id="0" name=""/>
        <dsp:cNvSpPr/>
      </dsp:nvSpPr>
      <dsp:spPr>
        <a:xfrm>
          <a:off x="2290838" y="2749006"/>
          <a:ext cx="7555028" cy="13745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Tech stack</a:t>
          </a:r>
        </a:p>
      </dsp:txBody>
      <dsp:txXfrm>
        <a:off x="2290838" y="2749006"/>
        <a:ext cx="3777514" cy="1374501"/>
      </dsp:txXfrm>
    </dsp:sp>
    <dsp:sp modelId="{C507E676-2A22-4D92-B6E9-1385702C8DF3}">
      <dsp:nvSpPr>
        <dsp:cNvPr id="0" name=""/>
        <dsp:cNvSpPr/>
      </dsp:nvSpPr>
      <dsp:spPr>
        <a:xfrm>
          <a:off x="6068352" y="0"/>
          <a:ext cx="3777514" cy="137450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File to File comparison (with primary key/full scan)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Table to table comparison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File to Table comparison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Table to File comparison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STAG validations(Query)</a:t>
          </a:r>
        </a:p>
      </dsp:txBody>
      <dsp:txXfrm>
        <a:off x="6068352" y="0"/>
        <a:ext cx="3777514" cy="1374505"/>
      </dsp:txXfrm>
    </dsp:sp>
    <dsp:sp modelId="{F0C742EF-D57E-4905-9E25-C581D5467BDB}">
      <dsp:nvSpPr>
        <dsp:cNvPr id="0" name=""/>
        <dsp:cNvSpPr/>
      </dsp:nvSpPr>
      <dsp:spPr>
        <a:xfrm>
          <a:off x="6068352" y="1374505"/>
          <a:ext cx="3777514" cy="137450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Testrail</a:t>
          </a:r>
          <a:r>
            <a:rPr lang="en-US" sz="1400" kern="1200" dirty="0"/>
            <a:t> – Test case management &amp; Email notification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AWS S3 – For reading files or to store the results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Jira/Jenkins integration</a:t>
          </a:r>
        </a:p>
      </dsp:txBody>
      <dsp:txXfrm>
        <a:off x="6068352" y="1374505"/>
        <a:ext cx="3777514" cy="1374501"/>
      </dsp:txXfrm>
    </dsp:sp>
    <dsp:sp modelId="{E208098D-DE24-4D95-9CBF-CF9642E593D8}">
      <dsp:nvSpPr>
        <dsp:cNvPr id="0" name=""/>
        <dsp:cNvSpPr/>
      </dsp:nvSpPr>
      <dsp:spPr>
        <a:xfrm>
          <a:off x="6068352" y="2749006"/>
          <a:ext cx="3777514" cy="137450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Python – Pandas, </a:t>
          </a:r>
          <a:r>
            <a:rPr lang="en-US" sz="1400" kern="1200" dirty="0" err="1"/>
            <a:t>Pytest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AWS CLI, S3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DB : </a:t>
          </a:r>
          <a:r>
            <a:rPr lang="en-US" sz="1400" kern="1200" dirty="0" err="1"/>
            <a:t>Mysql</a:t>
          </a:r>
          <a:r>
            <a:rPr lang="en-US" sz="1400" kern="1200" dirty="0"/>
            <a:t>/Redshift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File formats: csv/xlsx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&lt;&lt;Package/deployment&gt;&gt;</a:t>
          </a:r>
        </a:p>
      </dsp:txBody>
      <dsp:txXfrm>
        <a:off x="6068352" y="2749006"/>
        <a:ext cx="3777514" cy="1374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C4EE50D0-B1CD-894C-A64F-3EE2BBE9DABB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7D75B968-5782-994A-88A5-1D906CC76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98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 idx="5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16462"/>
            <a:ext cx="5438775" cy="446722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1pPr>
            <a:lvl2pPr marL="4572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2pPr>
            <a:lvl3pPr marL="9144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3pPr>
            <a:lvl4pPr marL="13716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4pPr>
            <a:lvl5pPr marL="18288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5pPr>
          </a:lstStyle>
          <a:p>
            <a:endParaRPr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lvl="0" algn="r"/>
            <a:fld id="{4C8D9337-1B0F-4486-B728-E765DF7FEA6C}" type="slidenum">
              <a:rPr lang="en-US" sz="1200">
                <a:latin typeface="Gill Sans MT"/>
              </a:rPr>
              <a:t>2</a:t>
            </a:fld>
            <a:endParaRPr lang="en-US" sz="120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7966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346895-DC5A-406D-AD30-7B1C9D1A67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190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37F5E0-4468-4B55-8C15-6F665372C1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373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37F5E0-4468-4B55-8C15-6F665372C1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512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8A56B69-769C-4DC4-B4CA-B33B5B8771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F15CE8F-BC8D-409A-8B54-5BBC2EA713FE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lumMod val="20000"/>
                  <a:lumOff val="80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C1AD904-5E68-43AE-8578-A96E7181E6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4201"/>
          <a:stretch>
            <a:fillRect/>
          </a:stretch>
        </p:blipFill>
        <p:spPr>
          <a:xfrm rot="20575935">
            <a:off x="3385471" y="2951055"/>
            <a:ext cx="9241473" cy="1580514"/>
          </a:xfrm>
          <a:custGeom>
            <a:avLst/>
            <a:gdLst>
              <a:gd name="connsiteX0" fmla="*/ 9241473 w 9241473"/>
              <a:gd name="connsiteY0" fmla="*/ 0 h 1580514"/>
              <a:gd name="connsiteX1" fmla="*/ 8756217 w 9241473"/>
              <a:gd name="connsiteY1" fmla="*/ 1580514 h 1580514"/>
              <a:gd name="connsiteX2" fmla="*/ 0 w 9241473"/>
              <a:gd name="connsiteY2" fmla="*/ 1580514 h 1580514"/>
              <a:gd name="connsiteX3" fmla="*/ 0 w 9241473"/>
              <a:gd name="connsiteY3" fmla="*/ 0 h 1580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1473" h="1580514">
                <a:moveTo>
                  <a:pt x="9241473" y="0"/>
                </a:moveTo>
                <a:lnTo>
                  <a:pt x="8756217" y="1580514"/>
                </a:lnTo>
                <a:lnTo>
                  <a:pt x="0" y="158051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6" name="TextBox 33">
            <a:extLst>
              <a:ext uri="{FF2B5EF4-FFF2-40B4-BE49-F238E27FC236}">
                <a16:creationId xmlns:a16="http://schemas.microsoft.com/office/drawing/2014/main" id="{7DB42239-9E28-4E2B-90FB-920360201719}"/>
              </a:ext>
            </a:extLst>
          </p:cNvPr>
          <p:cNvSpPr/>
          <p:nvPr userDrawn="1"/>
        </p:nvSpPr>
        <p:spPr>
          <a:xfrm>
            <a:off x="444500" y="6400800"/>
            <a:ext cx="2484757" cy="266700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/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lvl="0"/>
            <a:r>
              <a:rPr lang="en-GB" sz="933" b="0" i="0">
                <a:solidFill>
                  <a:schemeClr val="bg1"/>
                </a:solidFill>
                <a:latin typeface="Gill Sans MT" panose="020B0502020104020203" pitchFamily="34" charset="77"/>
              </a:rPr>
              <a:t>HARMAN INTERNATIONAL.</a:t>
            </a:r>
            <a:br>
              <a:rPr lang="en-GB" sz="933" b="0" i="0">
                <a:solidFill>
                  <a:schemeClr val="bg1"/>
                </a:solidFill>
                <a:latin typeface="Gill Sans MT" panose="020B0502020104020203" pitchFamily="34" charset="77"/>
              </a:rPr>
            </a:br>
            <a:r>
              <a:rPr lang="en-GB" sz="933" b="0" i="0">
                <a:solidFill>
                  <a:schemeClr val="bg1"/>
                </a:solidFill>
                <a:latin typeface="Gill Sans MT" panose="020B0502020104020203" pitchFamily="34" charset="77"/>
              </a:rPr>
              <a:t>CONFIDENTIAL COPYRIGHT 2020</a:t>
            </a:r>
            <a:endParaRPr lang="en-US" sz="933" b="0" i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59CABA7-1324-4BE8-9D72-2308692D7811}"/>
              </a:ext>
            </a:extLst>
          </p:cNvPr>
          <p:cNvSpPr/>
          <p:nvPr userDrawn="1"/>
        </p:nvSpPr>
        <p:spPr>
          <a:xfrm>
            <a:off x="1" y="2"/>
            <a:ext cx="8599283" cy="6857999"/>
          </a:xfrm>
          <a:custGeom>
            <a:avLst/>
            <a:gdLst>
              <a:gd name="connsiteX0" fmla="*/ 0 w 8599283"/>
              <a:gd name="connsiteY0" fmla="*/ 0 h 6857999"/>
              <a:gd name="connsiteX1" fmla="*/ 8599283 w 8599283"/>
              <a:gd name="connsiteY1" fmla="*/ 0 h 6857999"/>
              <a:gd name="connsiteX2" fmla="*/ 8441923 w 8599283"/>
              <a:gd name="connsiteY2" fmla="*/ 225529 h 6857999"/>
              <a:gd name="connsiteX3" fmla="*/ 7376308 w 8599283"/>
              <a:gd name="connsiteY3" fmla="*/ 2019937 h 6857999"/>
              <a:gd name="connsiteX4" fmla="*/ 6760330 w 8599283"/>
              <a:gd name="connsiteY4" fmla="*/ 3100744 h 6857999"/>
              <a:gd name="connsiteX5" fmla="*/ 3723810 w 8599283"/>
              <a:gd name="connsiteY5" fmla="*/ 6601522 h 6857999"/>
              <a:gd name="connsiteX6" fmla="*/ 3394583 w 8599283"/>
              <a:gd name="connsiteY6" fmla="*/ 6857999 h 6857999"/>
              <a:gd name="connsiteX7" fmla="*/ 0 w 8599283"/>
              <a:gd name="connsiteY7" fmla="*/ 6857999 h 6857999"/>
              <a:gd name="connsiteX8" fmla="*/ 0 w 8599283"/>
              <a:gd name="connsiteY8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99283" h="6857999">
                <a:moveTo>
                  <a:pt x="0" y="0"/>
                </a:moveTo>
                <a:lnTo>
                  <a:pt x="8599283" y="0"/>
                </a:lnTo>
                <a:lnTo>
                  <a:pt x="8441923" y="225529"/>
                </a:lnTo>
                <a:cubicBezTo>
                  <a:pt x="8054001" y="803325"/>
                  <a:pt x="7711582" y="1418026"/>
                  <a:pt x="7376308" y="2019937"/>
                </a:cubicBezTo>
                <a:cubicBezTo>
                  <a:pt x="7177319" y="2376875"/>
                  <a:pt x="6971641" y="2746310"/>
                  <a:pt x="6760330" y="3100744"/>
                </a:cubicBezTo>
                <a:cubicBezTo>
                  <a:pt x="5972153" y="4422668"/>
                  <a:pt x="4950525" y="5600487"/>
                  <a:pt x="3723810" y="6601522"/>
                </a:cubicBezTo>
                <a:lnTo>
                  <a:pt x="3394583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3FF1E-0A7E-4A53-AFAF-3DC51263E244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68301" y="2567636"/>
            <a:ext cx="5634038" cy="123110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Cover title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914BF-7FFB-4D37-854C-086849539A74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68301" y="4128294"/>
            <a:ext cx="4178299" cy="76808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400" cap="all" baseline="0">
                <a:solidFill>
                  <a:schemeClr val="accent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</a:t>
            </a:r>
            <a:r>
              <a:rPr lang="en-US" err="1"/>
              <a:t>Subheader</a:t>
            </a:r>
            <a:endParaRPr lang="en-GB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AC0DDDE3-826D-4E63-9817-11004F16CD2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846" y="209561"/>
            <a:ext cx="1716743" cy="1004169"/>
          </a:xfrm>
          <a:prstGeom prst="rect">
            <a:avLst/>
          </a:prstGeom>
        </p:spPr>
      </p:pic>
      <p:sp>
        <p:nvSpPr>
          <p:cNvPr id="23" name="TextBox 33">
            <a:extLst>
              <a:ext uri="{FF2B5EF4-FFF2-40B4-BE49-F238E27FC236}">
                <a16:creationId xmlns:a16="http://schemas.microsoft.com/office/drawing/2014/main" id="{5CE5E9AF-F580-46D1-A963-7F68365A286F}"/>
              </a:ext>
            </a:extLst>
          </p:cNvPr>
          <p:cNvSpPr/>
          <p:nvPr userDrawn="1"/>
        </p:nvSpPr>
        <p:spPr>
          <a:xfrm>
            <a:off x="8102026" y="6543149"/>
            <a:ext cx="3534728" cy="123111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lvl="0" algn="r"/>
            <a:r>
              <a:rPr lang="en-GB" sz="800" b="0" i="0">
                <a:solidFill>
                  <a:schemeClr val="bg1"/>
                </a:solidFill>
                <a:latin typeface="Gill Sans MT" panose="020B0502020104020203" pitchFamily="34" charset="77"/>
              </a:rPr>
              <a:t>HARMAN INTERNATIONAL CONFIDENTIAL COPYRIGHT 2022</a:t>
            </a:r>
            <a:endParaRPr lang="en-US" sz="800" b="0" i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B534DD3-51BD-44A2-8C6C-051C03D92C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4974510"/>
            <a:ext cx="4178300" cy="246221"/>
          </a:xfrm>
        </p:spPr>
        <p:txBody>
          <a:bodyPr>
            <a:spAutoFit/>
          </a:bodyPr>
          <a:lstStyle>
            <a:lvl1pPr marL="0" algn="l" defTabSz="914400" rtl="0" eaLnBrk="1" latinLnBrk="0" hangingPunct="1"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n-GB" sz="160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407955892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 w/ 1-line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5105454-2769-4048-91D6-1CB85669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8BA53AC-99B2-4FCA-8D26-995CF978B8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300" y="944563"/>
            <a:ext cx="9699625" cy="307777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z="2000">
                <a:solidFill>
                  <a:schemeClr val="tx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FB5A68DA-0593-4435-9493-EE4CEAEFF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209550"/>
            <a:ext cx="9699625" cy="211138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600" cap="all" baseline="0">
                <a:solidFill>
                  <a:schemeClr val="accent4"/>
                </a:solidFill>
              </a:defRPr>
            </a:lvl1pPr>
            <a:lvl2pPr>
              <a:buNone/>
              <a:defRPr sz="1400" cap="all" baseline="0">
                <a:solidFill>
                  <a:schemeClr val="accent4"/>
                </a:solidFill>
              </a:defRPr>
            </a:lvl2pPr>
          </a:lstStyle>
          <a:p>
            <a:pPr lvl="0"/>
            <a:r>
              <a:rPr lang="en-US"/>
              <a:t>Your section title here</a:t>
            </a:r>
            <a:endParaRPr lang="en-GB"/>
          </a:p>
        </p:txBody>
      </p:sp>
      <p:sp>
        <p:nvSpPr>
          <p:cNvPr id="31" name="Slide Number Placeholder 12">
            <a:extLst>
              <a:ext uri="{FF2B5EF4-FFF2-40B4-BE49-F238E27FC236}">
                <a16:creationId xmlns:a16="http://schemas.microsoft.com/office/drawing/2014/main" id="{208D60A1-BA19-4C40-BBE0-F02C0798270D}"/>
              </a:ext>
            </a:extLst>
          </p:cNvPr>
          <p:cNvSpPr/>
          <p:nvPr userDrawn="1"/>
        </p:nvSpPr>
        <p:spPr>
          <a:xfrm>
            <a:off x="11192405" y="6527761"/>
            <a:ext cx="632883" cy="138499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0" tIns="0" rIns="0" bIns="0" anchor="t" anchorCtr="0">
            <a:noAutofit/>
          </a:bodyPr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marL="0" lvl="0" indent="0" algn="r" defTabSz="609570"/>
            <a:fld id="{038A6AB4-5F87-45F9-A0C2-53108FE3B773}" type="slidenum">
              <a:rPr lang="en-US" sz="800" b="0" i="0">
                <a:solidFill>
                  <a:schemeClr val="bg1">
                    <a:lumMod val="50000"/>
                  </a:schemeClr>
                </a:solidFill>
                <a:latin typeface="Gill Sans MT"/>
              </a:rPr>
              <a:pPr marL="0" lvl="0" indent="0" algn="r" defTabSz="609570"/>
              <a:t>‹#›</a:t>
            </a:fld>
            <a:endParaRPr lang="en-US" sz="800" b="0" i="0">
              <a:solidFill>
                <a:schemeClr val="bg1">
                  <a:lumMod val="50000"/>
                </a:schemeClr>
              </a:solidFill>
              <a:latin typeface="Gill Sans MT"/>
            </a:endParaRPr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id="{EF83DE12-527D-4630-96E2-7ED2A7408F7E}"/>
              </a:ext>
            </a:extLst>
          </p:cNvPr>
          <p:cNvSpPr/>
          <p:nvPr userDrawn="1"/>
        </p:nvSpPr>
        <p:spPr>
          <a:xfrm>
            <a:off x="368300" y="6529100"/>
            <a:ext cx="4527549" cy="137160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noAutofit/>
          </a:bodyPr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lvl="0"/>
            <a:r>
              <a:rPr lang="en-GB" sz="800" b="0" i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HARMAN INTERNATIONAL. CONFIDENTIAL COPYRIGHT 2022</a:t>
            </a:r>
            <a:endParaRPr lang="en-US" sz="800" b="0" i="0">
              <a:solidFill>
                <a:schemeClr val="bg1">
                  <a:lumMod val="5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E57FD143-717B-4420-A88B-D58D3F15D0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1445" y="305236"/>
            <a:ext cx="1432255" cy="837764"/>
          </a:xfrm>
          <a:prstGeom prst="rect">
            <a:avLst/>
          </a:prstGeom>
        </p:spPr>
      </p:pic>
      <p:sp>
        <p:nvSpPr>
          <p:cNvPr id="34" name="Footer Placeholder 15">
            <a:extLst>
              <a:ext uri="{FF2B5EF4-FFF2-40B4-BE49-F238E27FC236}">
                <a16:creationId xmlns:a16="http://schemas.microsoft.com/office/drawing/2014/main" id="{D95FE6AB-26ED-4EFC-9403-B7A35F41F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300" y="6065838"/>
            <a:ext cx="5638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38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5105454-2769-4048-91D6-1CB85669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FB5A68DA-0593-4435-9493-EE4CEAEFF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209550"/>
            <a:ext cx="9699625" cy="211138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600" cap="all" baseline="0">
                <a:solidFill>
                  <a:schemeClr val="accent4"/>
                </a:solidFill>
              </a:defRPr>
            </a:lvl1pPr>
            <a:lvl2pPr>
              <a:buNone/>
              <a:defRPr sz="1400" cap="all" baseline="0">
                <a:solidFill>
                  <a:schemeClr val="accent4"/>
                </a:solidFill>
              </a:defRPr>
            </a:lvl2pPr>
          </a:lstStyle>
          <a:p>
            <a:pPr lvl="0"/>
            <a:r>
              <a:rPr lang="en-US"/>
              <a:t>Your section title here</a:t>
            </a:r>
            <a:endParaRPr lang="en-GB"/>
          </a:p>
        </p:txBody>
      </p:sp>
      <p:sp>
        <p:nvSpPr>
          <p:cNvPr id="31" name="Slide Number Placeholder 12">
            <a:extLst>
              <a:ext uri="{FF2B5EF4-FFF2-40B4-BE49-F238E27FC236}">
                <a16:creationId xmlns:a16="http://schemas.microsoft.com/office/drawing/2014/main" id="{208D60A1-BA19-4C40-BBE0-F02C0798270D}"/>
              </a:ext>
            </a:extLst>
          </p:cNvPr>
          <p:cNvSpPr/>
          <p:nvPr userDrawn="1"/>
        </p:nvSpPr>
        <p:spPr>
          <a:xfrm>
            <a:off x="11192405" y="6527761"/>
            <a:ext cx="632883" cy="138499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0" tIns="0" rIns="0" bIns="0" anchor="t" anchorCtr="0">
            <a:noAutofit/>
          </a:bodyPr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marL="0" lvl="0" indent="0" algn="r" defTabSz="609570"/>
            <a:fld id="{038A6AB4-5F87-45F9-A0C2-53108FE3B773}" type="slidenum">
              <a:rPr lang="en-US" sz="800" b="0" i="0">
                <a:solidFill>
                  <a:schemeClr val="bg1">
                    <a:lumMod val="50000"/>
                  </a:schemeClr>
                </a:solidFill>
                <a:latin typeface="Gill Sans MT"/>
              </a:rPr>
              <a:pPr marL="0" lvl="0" indent="0" algn="r" defTabSz="609570"/>
              <a:t>‹#›</a:t>
            </a:fld>
            <a:endParaRPr lang="en-US" sz="800" b="0" i="0">
              <a:solidFill>
                <a:schemeClr val="bg1">
                  <a:lumMod val="50000"/>
                </a:schemeClr>
              </a:solidFill>
              <a:latin typeface="Gill Sans MT"/>
            </a:endParaRPr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id="{EF83DE12-527D-4630-96E2-7ED2A7408F7E}"/>
              </a:ext>
            </a:extLst>
          </p:cNvPr>
          <p:cNvSpPr/>
          <p:nvPr userDrawn="1"/>
        </p:nvSpPr>
        <p:spPr>
          <a:xfrm>
            <a:off x="368300" y="6529100"/>
            <a:ext cx="4527549" cy="137160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noAutofit/>
          </a:bodyPr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lvl="0"/>
            <a:r>
              <a:rPr lang="en-GB" sz="800" b="0" i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HARMAN INTERNATIONAL. CONFIDENTIAL COPYRIGHT 2022</a:t>
            </a:r>
            <a:endParaRPr lang="en-US" sz="800" b="0" i="0">
              <a:solidFill>
                <a:schemeClr val="bg1">
                  <a:lumMod val="5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E57FD143-717B-4420-A88B-D58D3F15D0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1445" y="305236"/>
            <a:ext cx="1432255" cy="837764"/>
          </a:xfrm>
          <a:prstGeom prst="rect">
            <a:avLst/>
          </a:prstGeom>
        </p:spPr>
      </p:pic>
      <p:sp>
        <p:nvSpPr>
          <p:cNvPr id="34" name="Footer Placeholder 15">
            <a:extLst>
              <a:ext uri="{FF2B5EF4-FFF2-40B4-BE49-F238E27FC236}">
                <a16:creationId xmlns:a16="http://schemas.microsoft.com/office/drawing/2014/main" id="{D95FE6AB-26ED-4EFC-9403-B7A35F41F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300" y="6065838"/>
            <a:ext cx="5638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96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248F92D-9D44-4047-B525-DA4AE2ED5CF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60070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1067" b="0" i="0"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4B8FE1-889E-48E4-985A-E49CF4AEB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1" y="468868"/>
            <a:ext cx="5270498" cy="430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319A4CA9-B782-4323-97C5-C6483443DA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209550"/>
            <a:ext cx="5270499" cy="211138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600" cap="all" baseline="0">
                <a:solidFill>
                  <a:schemeClr val="accent4"/>
                </a:solidFill>
              </a:defRPr>
            </a:lvl1pPr>
            <a:lvl2pPr>
              <a:buNone/>
              <a:defRPr sz="1400" cap="all" baseline="0">
                <a:solidFill>
                  <a:schemeClr val="accent4"/>
                </a:solidFill>
              </a:defRPr>
            </a:lvl2pPr>
          </a:lstStyle>
          <a:p>
            <a:pPr lvl="0"/>
            <a:r>
              <a:rPr lang="en-US"/>
              <a:t>Your section title here</a:t>
            </a:r>
            <a:endParaRPr lang="en-GB"/>
          </a:p>
        </p:txBody>
      </p:sp>
      <p:sp>
        <p:nvSpPr>
          <p:cNvPr id="7176" name="TextBox 33"/>
          <p:cNvSpPr/>
          <p:nvPr/>
        </p:nvSpPr>
        <p:spPr>
          <a:xfrm>
            <a:off x="273050" y="6515100"/>
            <a:ext cx="4527549" cy="266700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/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lvl="0"/>
            <a:r>
              <a:rPr lang="en-GB" sz="933" b="0" i="0" dirty="0">
                <a:solidFill>
                  <a:schemeClr val="bg1"/>
                </a:solidFill>
                <a:latin typeface="Gill Sans MT" panose="020B0502020104020203" pitchFamily="34" charset="77"/>
              </a:rPr>
              <a:t>HARMAN INTERNATIONAL. CONFIDENTIAL COPYRIGHT 2022</a:t>
            </a:r>
            <a:endParaRPr lang="en-US" sz="933" b="0" i="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1168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0286E4-0AC1-42D1-AB2B-C43A2D33C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300" y="468868"/>
            <a:ext cx="9699625" cy="86177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  <a:endParaRPr lang="en-GB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834C16B-9B4A-45CD-B251-7C4D9C8FC9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209550"/>
            <a:ext cx="9699625" cy="211138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600" cap="all" baseline="0">
                <a:solidFill>
                  <a:schemeClr val="accent4"/>
                </a:solidFill>
              </a:defRPr>
            </a:lvl1pPr>
            <a:lvl2pPr>
              <a:buNone/>
              <a:defRPr sz="1400" cap="all" baseline="0">
                <a:solidFill>
                  <a:schemeClr val="accent4"/>
                </a:solidFill>
              </a:defRPr>
            </a:lvl2pPr>
          </a:lstStyle>
          <a:p>
            <a:pPr lvl="0"/>
            <a:r>
              <a:rPr lang="en-US"/>
              <a:t>Your section title here</a:t>
            </a:r>
            <a:endParaRPr lang="en-GB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EB164DFA-8244-4964-B1FA-870AA1C2BB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300" y="1378822"/>
            <a:ext cx="9699625" cy="307777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z="2000">
                <a:solidFill>
                  <a:schemeClr val="tx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916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12549625-EA9E-4399-A3C3-4915BD9BE7C1}"/>
              </a:ext>
            </a:extLst>
          </p:cNvPr>
          <p:cNvSpPr/>
          <p:nvPr userDrawn="1"/>
        </p:nvSpPr>
        <p:spPr>
          <a:xfrm>
            <a:off x="0" y="2840476"/>
            <a:ext cx="12177184" cy="159663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15875" cap="flat">
            <a:noFill/>
            <a:prstDash val="solid"/>
            <a:miter lim="800000"/>
          </a:ln>
          <a:effectLst/>
        </p:spPr>
        <p:txBody>
          <a:bodyPr lIns="0" tIns="91437" rIns="0" bIns="91437" anchor="ctr" anchorCtr="0"/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marL="0" lvl="0" indent="0" algn="ctr" defTabSz="912237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baseline="0">
              <a:solidFill>
                <a:srgbClr val="FFFFFF"/>
              </a:solidFill>
              <a:effectLst/>
              <a:latin typeface="Gill Sans MT"/>
            </a:endParaRP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3F2208E2-1174-8044-8F05-BCBCBEB6065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57917" y="3098936"/>
            <a:ext cx="609600" cy="1079500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defRPr sz="2133" b="0" i="0">
                <a:solidFill>
                  <a:schemeClr val="bg1"/>
                </a:solidFill>
                <a:latin typeface="Gill Sans MT" panose="020B0502020104020203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8A3668D-B5CA-9C44-93C3-185AE0F6A6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89043" y="3098936"/>
            <a:ext cx="9350445" cy="6359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 i="0" cap="all" baseline="0">
                <a:solidFill>
                  <a:srgbClr val="0070C0"/>
                </a:solidFill>
              </a:defRPr>
            </a:lvl1pPr>
            <a:lvl2pPr>
              <a:defRPr sz="3733"/>
            </a:lvl2pPr>
            <a:lvl3pPr>
              <a:defRPr sz="3733"/>
            </a:lvl3pPr>
            <a:lvl4pPr>
              <a:defRPr sz="3733"/>
            </a:lvl4pPr>
            <a:lvl5pPr>
              <a:defRPr sz="3733"/>
            </a:lvl5pPr>
          </a:lstStyle>
          <a:p>
            <a:r>
              <a:rPr lang="en-US" sz="3733">
                <a:solidFill>
                  <a:srgbClr val="0070C0"/>
                </a:solidFill>
              </a:rPr>
              <a:t>ADD DIVIDER SLIDE TITLE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9254E-3A43-44A7-B9A6-6E634D904D32}"/>
              </a:ext>
            </a:extLst>
          </p:cNvPr>
          <p:cNvCxnSpPr/>
          <p:nvPr userDrawn="1"/>
        </p:nvCxnSpPr>
        <p:spPr>
          <a:xfrm>
            <a:off x="7408" y="2840476"/>
            <a:ext cx="12177184" cy="0"/>
          </a:xfrm>
          <a:prstGeom prst="line">
            <a:avLst/>
          </a:prstGeom>
          <a:ln w="63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8BF0CB-992F-4B59-8659-44C8A6851B3B}"/>
              </a:ext>
            </a:extLst>
          </p:cNvPr>
          <p:cNvCxnSpPr/>
          <p:nvPr userDrawn="1"/>
        </p:nvCxnSpPr>
        <p:spPr>
          <a:xfrm>
            <a:off x="7408" y="4436896"/>
            <a:ext cx="12177184" cy="0"/>
          </a:xfrm>
          <a:prstGeom prst="line">
            <a:avLst/>
          </a:prstGeom>
          <a:ln w="63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42E4C-92CC-4DF2-8620-C029A49D53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9113" y="3905386"/>
            <a:ext cx="9350375" cy="273050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4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48466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8D1936C-BDE7-4FEA-B28E-0A2ABD9E0FB8}"/>
              </a:ext>
            </a:extLst>
          </p:cNvPr>
          <p:cNvSpPr/>
          <p:nvPr userDrawn="1"/>
        </p:nvSpPr>
        <p:spPr bwMode="gray">
          <a:xfrm>
            <a:off x="200025" y="335114"/>
            <a:ext cx="791860" cy="79186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05ACA-5CE7-4CE2-B376-E048764A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100" y="468868"/>
            <a:ext cx="9013825" cy="430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D9B3E520-5B7D-476C-8666-8398DF3B92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4100" y="944563"/>
            <a:ext cx="9013825" cy="307777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2000">
                <a:solidFill>
                  <a:schemeClr val="tx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F9E6EEEA-7EDE-40BC-93B3-F389CFB187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54100" y="209550"/>
            <a:ext cx="9013825" cy="211138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600" cap="all" baseline="0">
                <a:solidFill>
                  <a:schemeClr val="accent4"/>
                </a:solidFill>
              </a:defRPr>
            </a:lvl1pPr>
            <a:lvl2pPr>
              <a:buNone/>
              <a:defRPr sz="1400" cap="all" baseline="0">
                <a:solidFill>
                  <a:schemeClr val="accent4"/>
                </a:solidFill>
              </a:defRPr>
            </a:lvl2pPr>
          </a:lstStyle>
          <a:p>
            <a:pPr lvl="0"/>
            <a:r>
              <a:rPr lang="en-US"/>
              <a:t>Your section title here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5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D9456-EA18-4B02-9760-6001B317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468868"/>
            <a:ext cx="9699625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9" name="Slide Number Placeholder 12"/>
          <p:cNvSpPr/>
          <p:nvPr/>
        </p:nvSpPr>
        <p:spPr>
          <a:xfrm>
            <a:off x="11192405" y="6527761"/>
            <a:ext cx="632883" cy="138499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0" tIns="0" rIns="0" bIns="0" anchor="t" anchorCtr="0">
            <a:noAutofit/>
          </a:bodyPr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marL="0" lvl="0" indent="0" algn="r" defTabSz="609570"/>
            <a:fld id="{038A6AB4-5F87-45F9-A0C2-53108FE3B773}" type="slidenum">
              <a:rPr lang="en-US" sz="800" b="0" i="0">
                <a:solidFill>
                  <a:schemeClr val="bg1">
                    <a:lumMod val="50000"/>
                  </a:schemeClr>
                </a:solidFill>
                <a:latin typeface="Gill Sans MT"/>
              </a:rPr>
              <a:pPr marL="0" lvl="0" indent="0" algn="r" defTabSz="609570"/>
              <a:t>‹#›</a:t>
            </a:fld>
            <a:endParaRPr lang="en-US" sz="800" b="0" i="0">
              <a:solidFill>
                <a:schemeClr val="bg1">
                  <a:lumMod val="50000"/>
                </a:schemeClr>
              </a:solidFill>
              <a:latin typeface="Gill Sans MT"/>
            </a:endParaRPr>
          </a:p>
        </p:txBody>
      </p:sp>
      <p:sp>
        <p:nvSpPr>
          <p:cNvPr id="1030" name="TextBox 23"/>
          <p:cNvSpPr/>
          <p:nvPr/>
        </p:nvSpPr>
        <p:spPr>
          <a:xfrm>
            <a:off x="368300" y="6529100"/>
            <a:ext cx="4527549" cy="137160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noAutofit/>
          </a:bodyPr>
          <a:lstStyle>
            <a:lvl1pPr marL="0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1pPr>
            <a:lvl2pPr marL="4556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2pPr>
            <a:lvl3pPr marL="9128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3pPr>
            <a:lvl4pPr marL="13700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4pPr>
            <a:lvl5pPr marL="1827212" indent="0" algn="l" defTabSz="455612" rtl="0" eaLnBrk="1" hangingPunct="1">
              <a:buNone/>
              <a:defRPr lang="en-US" altLang="en-US" sz="1800">
                <a:solidFill>
                  <a:schemeClr val="tx1"/>
                </a:solidFill>
                <a:latin typeface="Arial"/>
                <a:ea typeface="Arial"/>
              </a:defRPr>
            </a:lvl5pPr>
          </a:lstStyle>
          <a:p>
            <a:pPr lvl="0"/>
            <a:r>
              <a:rPr lang="en-GB" sz="800" b="0" i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HARMAN INTERNATIONAL. CONFIDENTIAL COPYRIGHT 2022</a:t>
            </a:r>
            <a:endParaRPr lang="en-US" sz="800" b="0" i="0">
              <a:solidFill>
                <a:schemeClr val="bg1">
                  <a:lumMod val="5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83EDBFB-6D56-446E-AF9C-90584CA51A1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91445" y="305236"/>
            <a:ext cx="1432255" cy="837764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8D4A05-EDB4-4B5E-AFCE-ECC661BD4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300" y="1587500"/>
            <a:ext cx="11456988" cy="44322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55D32776-1E58-4980-90C9-425F7BA24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300" y="6065838"/>
            <a:ext cx="5638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92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3" r:id="rId2"/>
    <p:sldLayoutId id="2147483831" r:id="rId3"/>
    <p:sldLayoutId id="2147483825" r:id="rId4"/>
    <p:sldLayoutId id="2147483826" r:id="rId5"/>
    <p:sldLayoutId id="2147483827" r:id="rId6"/>
    <p:sldLayoutId id="2147483828" r:id="rId7"/>
  </p:sldLayoutIdLst>
  <p:transition/>
  <p:hf hdr="0" ftr="0" dt="0"/>
  <p:txStyles>
    <p:titleStyle>
      <a:lvl1pPr marL="0" indent="0" algn="l" defTabSz="607451" rtl="0" eaLnBrk="1" latinLnBrk="0" hangingPunct="1">
        <a:lnSpc>
          <a:spcPct val="100000"/>
        </a:lnSpc>
        <a:spcBef>
          <a:spcPts val="0"/>
        </a:spcBef>
        <a:buClr>
          <a:srgbClr val="0073AE"/>
        </a:buClr>
        <a:buFont typeface="Arial"/>
        <a:buNone/>
        <a:defRPr lang="en-US" altLang="en-US" sz="2800" b="1" i="0" kern="0" cap="all" baseline="0" dirty="0">
          <a:solidFill>
            <a:srgbClr val="0070C0"/>
          </a:solidFill>
          <a:latin typeface="Gill Sans MT"/>
          <a:ea typeface="Gill Sans MT" panose="020B0502020104020203" pitchFamily="34" charset="77"/>
          <a:cs typeface="+mn-cs"/>
        </a:defRPr>
      </a:lvl1pPr>
    </p:titleStyle>
    <p:bodyStyle>
      <a:lvl1pPr marL="0" indent="0" algn="l" defTabSz="607451" rtl="0" eaLnBrk="1" hangingPunct="1">
        <a:lnSpc>
          <a:spcPct val="100000"/>
        </a:lnSpc>
        <a:spcBef>
          <a:spcPts val="0"/>
        </a:spcBef>
        <a:spcAft>
          <a:spcPts val="600"/>
        </a:spcAft>
        <a:buClr>
          <a:srgbClr val="0073AE"/>
        </a:buClr>
        <a:buFont typeface="Arial"/>
        <a:buNone/>
        <a:defRPr sz="1800" b="0" i="0">
          <a:solidFill>
            <a:srgbClr val="0073AE"/>
          </a:solidFill>
          <a:latin typeface="+mn-lt"/>
          <a:ea typeface="Gill Sans MT" panose="020B0502020104020203" pitchFamily="34" charset="77"/>
        </a:defRPr>
      </a:lvl1pPr>
      <a:lvl2pPr marL="182880" indent="-182880" algn="l" defTabSz="607451" rtl="0" eaLnBrk="1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600" b="0" i="0">
          <a:solidFill>
            <a:schemeClr val="tx2"/>
          </a:solidFill>
          <a:latin typeface="+mn-lt"/>
          <a:ea typeface="Gill Sans MT" panose="020B0502020104020203" pitchFamily="34" charset="77"/>
        </a:defRPr>
      </a:lvl2pPr>
      <a:lvl3pPr marL="365760" indent="-182880" algn="l" defTabSz="607451" rtl="0" eaLnBrk="1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Gill Sans MT" panose="020B0502020104020203" pitchFamily="34" charset="0"/>
        <a:buChar char="–"/>
        <a:defRPr sz="1600" b="0" i="0">
          <a:solidFill>
            <a:schemeClr val="tx2"/>
          </a:solidFill>
          <a:latin typeface="+mn-lt"/>
          <a:ea typeface="Gill Sans MT" panose="020B0502020104020203" pitchFamily="34" charset="77"/>
        </a:defRPr>
      </a:lvl3pPr>
      <a:lvl4pPr marL="548640" indent="-182880" algn="l" defTabSz="607451" rtl="0" eaLnBrk="1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Gill Sans MT" panose="020B0502020104020203" pitchFamily="34" charset="0"/>
        <a:buChar char="–"/>
        <a:defRPr sz="1600" b="0" i="0">
          <a:solidFill>
            <a:schemeClr val="tx2"/>
          </a:solidFill>
          <a:latin typeface="Gill Sans MT"/>
          <a:ea typeface="Gill Sans MT" panose="020B0502020104020203" pitchFamily="34" charset="77"/>
        </a:defRPr>
      </a:lvl4pPr>
      <a:lvl5pPr marL="731520" indent="-182880" algn="l" defTabSz="607451" rtl="0" eaLnBrk="1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Gill Sans MT" panose="020B0502020104020203" pitchFamily="34" charset="0"/>
        <a:buChar char="»"/>
        <a:defRPr sz="1600" b="0" i="0">
          <a:solidFill>
            <a:schemeClr val="tx2"/>
          </a:solidFill>
          <a:latin typeface="Gill Sans MT"/>
          <a:ea typeface="Gill Sans MT" panose="020B0502020104020203" pitchFamily="34" charset="77"/>
        </a:defRPr>
      </a:lvl5pPr>
    </p:bodyStyle>
    <p:otherStyle>
      <a:lvl1pPr marL="0" indent="0" algn="l" defTabSz="607451" rtl="0" eaLnBrk="1" hangingPunct="1">
        <a:buNone/>
        <a:defRPr sz="2400">
          <a:solidFill>
            <a:schemeClr val="tx1"/>
          </a:solidFill>
          <a:latin typeface="Gill Sans MT"/>
          <a:ea typeface="Arial"/>
        </a:defRPr>
      </a:lvl1pPr>
      <a:lvl2pPr marL="607451" indent="0" algn="l" defTabSz="607451" rtl="0" eaLnBrk="1" hangingPunct="1">
        <a:buNone/>
        <a:defRPr sz="2400">
          <a:solidFill>
            <a:schemeClr val="tx1"/>
          </a:solidFill>
          <a:latin typeface="Gill Sans MT"/>
          <a:ea typeface="Arial"/>
        </a:defRPr>
      </a:lvl2pPr>
      <a:lvl3pPr marL="1217022" indent="0" algn="l" defTabSz="607451" rtl="0" eaLnBrk="1" hangingPunct="1">
        <a:buNone/>
        <a:defRPr sz="2400">
          <a:solidFill>
            <a:schemeClr val="tx1"/>
          </a:solidFill>
          <a:latin typeface="Gill Sans MT"/>
          <a:ea typeface="Arial"/>
        </a:defRPr>
      </a:lvl3pPr>
      <a:lvl4pPr marL="1826592" indent="0" algn="l" defTabSz="607451" rtl="0" eaLnBrk="1" hangingPunct="1">
        <a:buNone/>
        <a:defRPr sz="2400">
          <a:solidFill>
            <a:schemeClr val="tx1"/>
          </a:solidFill>
          <a:latin typeface="Gill Sans MT"/>
          <a:ea typeface="Arial"/>
        </a:defRPr>
      </a:lvl4pPr>
      <a:lvl5pPr marL="2436162" indent="0" algn="l" defTabSz="607451" rtl="0" eaLnBrk="1" hangingPunct="1">
        <a:buNone/>
        <a:defRPr sz="2400">
          <a:solidFill>
            <a:schemeClr val="tx1"/>
          </a:solidFill>
          <a:latin typeface="Gill Sans MT"/>
          <a:ea typeface="Arial"/>
        </a:defRPr>
      </a:lvl5pPr>
    </p:otherStyle>
  </p:txStyles>
  <p:extLst>
    <p:ext uri="{27BBF7A9-308A-43DC-89C8-2F10F3537804}">
      <p15:sldGuideLst xmlns:p15="http://schemas.microsoft.com/office/powerpoint/2012/main">
        <p15:guide id="3" orient="horz" pos="4200" userDrawn="1">
          <p15:clr>
            <a:srgbClr val="F26B43"/>
          </p15:clr>
        </p15:guide>
        <p15:guide id="5" orient="horz" pos="4080" userDrawn="1">
          <p15:clr>
            <a:srgbClr val="F26B43"/>
          </p15:clr>
        </p15:guide>
        <p15:guide id="15" userDrawn="1">
          <p15:clr>
            <a:srgbClr val="F26B43"/>
          </p15:clr>
        </p15:guide>
        <p15:guide id="17" pos="7449" userDrawn="1">
          <p15:clr>
            <a:srgbClr val="F26B43"/>
          </p15:clr>
        </p15:guide>
        <p15:guide id="18" pos="7680" userDrawn="1">
          <p15:clr>
            <a:srgbClr val="F26B43"/>
          </p15:clr>
        </p15:guide>
        <p15:guide id="21" pos="232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  <p15:guide id="23" orient="horz" pos="566" userDrawn="1">
          <p15:clr>
            <a:srgbClr val="F26B43"/>
          </p15:clr>
        </p15:guide>
        <p15:guide id="24" orient="horz" pos="3792" userDrawn="1">
          <p15:clr>
            <a:srgbClr val="F26B43"/>
          </p15:clr>
        </p15:guide>
        <p15:guide id="25" orient="horz" pos="1000" userDrawn="1">
          <p15:clr>
            <a:srgbClr val="F26B43"/>
          </p15:clr>
        </p15:guide>
        <p15:guide id="26" orient="horz" pos="132" userDrawn="1">
          <p15:clr>
            <a:srgbClr val="F26B43"/>
          </p15:clr>
        </p15:guide>
        <p15:guide id="29" orient="horz" pos="789" userDrawn="1">
          <p15:clr>
            <a:srgbClr val="F26B43"/>
          </p15:clr>
        </p15:guide>
        <p15:guide id="30" pos="1030" userDrawn="1">
          <p15:clr>
            <a:srgbClr val="F26B43"/>
          </p15:clr>
        </p15:guide>
        <p15:guide id="31" pos="1144" userDrawn="1">
          <p15:clr>
            <a:srgbClr val="F26B43"/>
          </p15:clr>
        </p15:guide>
        <p15:guide id="32" pos="1947" userDrawn="1">
          <p15:clr>
            <a:srgbClr val="F26B43"/>
          </p15:clr>
        </p15:guide>
        <p15:guide id="33" pos="2061" userDrawn="1">
          <p15:clr>
            <a:srgbClr val="F26B43"/>
          </p15:clr>
        </p15:guide>
        <p15:guide id="34" pos="2864" userDrawn="1">
          <p15:clr>
            <a:srgbClr val="F26B43"/>
          </p15:clr>
        </p15:guide>
        <p15:guide id="35" pos="2978" userDrawn="1">
          <p15:clr>
            <a:srgbClr val="F26B43"/>
          </p15:clr>
        </p15:guide>
        <p15:guide id="36" pos="3781" userDrawn="1">
          <p15:clr>
            <a:srgbClr val="F26B43"/>
          </p15:clr>
        </p15:guide>
        <p15:guide id="37" pos="3895" userDrawn="1">
          <p15:clr>
            <a:srgbClr val="F26B43"/>
          </p15:clr>
        </p15:guide>
        <p15:guide id="38" pos="4698" userDrawn="1">
          <p15:clr>
            <a:srgbClr val="F26B43"/>
          </p15:clr>
        </p15:guide>
        <p15:guide id="39" pos="4812" userDrawn="1">
          <p15:clr>
            <a:srgbClr val="F26B43"/>
          </p15:clr>
        </p15:guide>
        <p15:guide id="40" pos="5615" userDrawn="1">
          <p15:clr>
            <a:srgbClr val="F26B43"/>
          </p15:clr>
        </p15:guide>
        <p15:guide id="41" pos="5729" userDrawn="1">
          <p15:clr>
            <a:srgbClr val="F26B43"/>
          </p15:clr>
        </p15:guide>
        <p15:guide id="42" pos="6532" userDrawn="1">
          <p15:clr>
            <a:srgbClr val="F26B43"/>
          </p15:clr>
        </p15:guide>
        <p15:guide id="43" pos="6646" userDrawn="1">
          <p15:clr>
            <a:srgbClr val="F26B43"/>
          </p15:clr>
        </p15:guide>
        <p15:guide id="44" pos="631" userDrawn="1">
          <p15:clr>
            <a:srgbClr val="FBAE40"/>
          </p15:clr>
        </p15:guide>
        <p15:guide id="45" pos="7054" userDrawn="1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diagramQuickStyle" Target="../diagrams/quickStyle1.xm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11" Type="http://schemas.openxmlformats.org/officeDocument/2006/relationships/diagramData" Target="../diagrams/data1.xml"/><Relationship Id="rId5" Type="http://schemas.openxmlformats.org/officeDocument/2006/relationships/image" Target="../media/image8.png"/><Relationship Id="rId15" Type="http://schemas.microsoft.com/office/2007/relationships/diagramDrawing" Target="../diagrams/drawing1.xml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AB41-1600-4596-BEB7-06E26C40C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BI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9743D-2B41-4548-AFD4-9DDF6D895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301" y="4128294"/>
            <a:ext cx="4562928" cy="768085"/>
          </a:xfrm>
        </p:spPr>
        <p:txBody>
          <a:bodyPr/>
          <a:lstStyle/>
          <a:p>
            <a:r>
              <a:rPr lang="en-GB" dirty="0"/>
              <a:t>FILE / DATA Comparison TOOL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4F60C-60AE-496C-9A93-10A9C3650A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300" y="4974510"/>
            <a:ext cx="4178300" cy="569387"/>
          </a:xfrm>
        </p:spPr>
        <p:txBody>
          <a:bodyPr/>
          <a:lstStyle/>
          <a:p>
            <a:r>
              <a:rPr lang="en-GB" dirty="0"/>
              <a:t>Nov 2022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68551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A2628B-EC70-4C21-8B07-3EF6F2E5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CAEMLOT BI Implementation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2DC204-5D0C-45D1-A8D2-636D25D877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AUTOMATION FRAMEWORK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A74D43-00E7-454C-BC67-0C9134452CE2}"/>
              </a:ext>
            </a:extLst>
          </p:cNvPr>
          <p:cNvGrpSpPr/>
          <p:nvPr/>
        </p:nvGrpSpPr>
        <p:grpSpPr>
          <a:xfrm>
            <a:off x="368300" y="1587500"/>
            <a:ext cx="11456988" cy="4432300"/>
            <a:chOff x="368300" y="1587500"/>
            <a:chExt cx="11456988" cy="44323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D4845BF-F8C1-42CB-B1EF-2CBF0F0938A8}"/>
                </a:ext>
              </a:extLst>
            </p:cNvPr>
            <p:cNvGrpSpPr/>
            <p:nvPr/>
          </p:nvGrpSpPr>
          <p:grpSpPr>
            <a:xfrm>
              <a:off x="683962" y="1825047"/>
              <a:ext cx="10825664" cy="4194753"/>
              <a:chOff x="508000" y="2006600"/>
              <a:chExt cx="6277590" cy="43688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555DB3A-12F1-4428-B2E0-601D7D2F9838}"/>
                  </a:ext>
                </a:extLst>
              </p:cNvPr>
              <p:cNvCxnSpPr/>
              <p:nvPr/>
            </p:nvCxnSpPr>
            <p:spPr>
              <a:xfrm>
                <a:off x="508000" y="2006600"/>
                <a:ext cx="0" cy="436880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B15CBAC-5DD3-46C3-AA86-D45F7B6E8EC4}"/>
                  </a:ext>
                </a:extLst>
              </p:cNvPr>
              <p:cNvCxnSpPr/>
              <p:nvPr/>
            </p:nvCxnSpPr>
            <p:spPr>
              <a:xfrm>
                <a:off x="1078690" y="2006600"/>
                <a:ext cx="0" cy="436880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8D9350E-0ECC-4E62-894C-03850E129790}"/>
                  </a:ext>
                </a:extLst>
              </p:cNvPr>
              <p:cNvCxnSpPr/>
              <p:nvPr/>
            </p:nvCxnSpPr>
            <p:spPr>
              <a:xfrm>
                <a:off x="1649380" y="2006600"/>
                <a:ext cx="0" cy="436880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3613AD6-BAD6-40CC-88DE-D86B9AB46C28}"/>
                  </a:ext>
                </a:extLst>
              </p:cNvPr>
              <p:cNvCxnSpPr/>
              <p:nvPr/>
            </p:nvCxnSpPr>
            <p:spPr>
              <a:xfrm>
                <a:off x="2220070" y="2006600"/>
                <a:ext cx="0" cy="436880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E91F78-5F2F-486C-9A78-0D66DE33618B}"/>
                  </a:ext>
                </a:extLst>
              </p:cNvPr>
              <p:cNvCxnSpPr/>
              <p:nvPr/>
            </p:nvCxnSpPr>
            <p:spPr>
              <a:xfrm>
                <a:off x="2790760" y="2006600"/>
                <a:ext cx="0" cy="436880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BBDB26B-5409-4977-AC2C-A313C4CDE5B6}"/>
                  </a:ext>
                </a:extLst>
              </p:cNvPr>
              <p:cNvCxnSpPr/>
              <p:nvPr/>
            </p:nvCxnSpPr>
            <p:spPr>
              <a:xfrm>
                <a:off x="3361450" y="2006600"/>
                <a:ext cx="0" cy="436880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F9727C2-C2D5-40DB-B9E4-B78286280C1B}"/>
                  </a:ext>
                </a:extLst>
              </p:cNvPr>
              <p:cNvCxnSpPr/>
              <p:nvPr/>
            </p:nvCxnSpPr>
            <p:spPr>
              <a:xfrm>
                <a:off x="3932140" y="2006600"/>
                <a:ext cx="0" cy="436880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59819C3-7DED-4FEE-B46F-E130CE0340AF}"/>
                  </a:ext>
                </a:extLst>
              </p:cNvPr>
              <p:cNvCxnSpPr/>
              <p:nvPr/>
            </p:nvCxnSpPr>
            <p:spPr>
              <a:xfrm>
                <a:off x="4502830" y="2006600"/>
                <a:ext cx="0" cy="436880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3C867F4-7CA9-4A6E-AEE8-A4A258CBFD1D}"/>
                  </a:ext>
                </a:extLst>
              </p:cNvPr>
              <p:cNvCxnSpPr/>
              <p:nvPr/>
            </p:nvCxnSpPr>
            <p:spPr>
              <a:xfrm>
                <a:off x="5073520" y="2006600"/>
                <a:ext cx="0" cy="436880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2A4812F-F09D-45BF-A15E-F68963B0B4C1}"/>
                  </a:ext>
                </a:extLst>
              </p:cNvPr>
              <p:cNvCxnSpPr/>
              <p:nvPr/>
            </p:nvCxnSpPr>
            <p:spPr>
              <a:xfrm>
                <a:off x="5644210" y="2006600"/>
                <a:ext cx="0" cy="436880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B87D0AD-694C-403D-A185-CA39222D5F3E}"/>
                  </a:ext>
                </a:extLst>
              </p:cNvPr>
              <p:cNvCxnSpPr/>
              <p:nvPr/>
            </p:nvCxnSpPr>
            <p:spPr>
              <a:xfrm>
                <a:off x="6214900" y="2006600"/>
                <a:ext cx="0" cy="436880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3D41BF5-EB1C-4B96-95D7-6545BEE867C3}"/>
                  </a:ext>
                </a:extLst>
              </p:cNvPr>
              <p:cNvCxnSpPr/>
              <p:nvPr/>
            </p:nvCxnSpPr>
            <p:spPr>
              <a:xfrm>
                <a:off x="6785590" y="2006600"/>
                <a:ext cx="0" cy="436880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F1E7DD9-F608-4EA2-A2CE-CD0F52859404}"/>
                </a:ext>
              </a:extLst>
            </p:cNvPr>
            <p:cNvGrpSpPr/>
            <p:nvPr/>
          </p:nvGrpSpPr>
          <p:grpSpPr>
            <a:xfrm>
              <a:off x="368300" y="1587500"/>
              <a:ext cx="11456988" cy="237546"/>
              <a:chOff x="508000" y="1867711"/>
              <a:chExt cx="11176000" cy="329389"/>
            </a:xfrm>
            <a:solidFill>
              <a:schemeClr val="accent4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80B2418-5035-48B4-9AAF-97EEDD7237F6}"/>
                  </a:ext>
                </a:extLst>
              </p:cNvPr>
              <p:cNvSpPr/>
              <p:nvPr/>
            </p:nvSpPr>
            <p:spPr>
              <a:xfrm>
                <a:off x="508000" y="1867711"/>
                <a:ext cx="615839" cy="32938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/>
                  <a:t>W1</a:t>
                </a:r>
                <a:endParaRPr lang="en-GB" sz="1051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F3B9BAE-1ECD-4F0C-AF50-C78F4454B00B}"/>
                  </a:ext>
                </a:extLst>
              </p:cNvPr>
              <p:cNvSpPr/>
              <p:nvPr/>
            </p:nvSpPr>
            <p:spPr>
              <a:xfrm>
                <a:off x="1468015" y="1867711"/>
                <a:ext cx="615839" cy="32938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/>
                  <a:t>W2</a:t>
                </a:r>
                <a:endParaRPr lang="en-GB" sz="1051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098FAEA-71A3-4CBF-A6EF-C01972CB9A78}"/>
                  </a:ext>
                </a:extLst>
              </p:cNvPr>
              <p:cNvSpPr/>
              <p:nvPr/>
            </p:nvSpPr>
            <p:spPr>
              <a:xfrm>
                <a:off x="2428029" y="1867711"/>
                <a:ext cx="615839" cy="32938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/>
                  <a:t>W3</a:t>
                </a:r>
                <a:endParaRPr lang="en-GB" sz="1051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B246E1D-4380-4FC6-B1D6-19D662316D3A}"/>
                  </a:ext>
                </a:extLst>
              </p:cNvPr>
              <p:cNvSpPr/>
              <p:nvPr/>
            </p:nvSpPr>
            <p:spPr>
              <a:xfrm>
                <a:off x="3388044" y="1867711"/>
                <a:ext cx="615839" cy="32938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/>
                  <a:t>W4</a:t>
                </a:r>
                <a:endParaRPr lang="en-GB" sz="1051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D6AF401-02D6-48A5-B5E9-EC14C280B63A}"/>
                  </a:ext>
                </a:extLst>
              </p:cNvPr>
              <p:cNvSpPr/>
              <p:nvPr/>
            </p:nvSpPr>
            <p:spPr>
              <a:xfrm>
                <a:off x="4348058" y="1867711"/>
                <a:ext cx="615839" cy="32938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/>
                  <a:t>W5</a:t>
                </a:r>
                <a:endParaRPr lang="en-GB" sz="1051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9FEC746-7293-4DCC-85D7-64E1BD83F396}"/>
                  </a:ext>
                </a:extLst>
              </p:cNvPr>
              <p:cNvSpPr/>
              <p:nvPr/>
            </p:nvSpPr>
            <p:spPr>
              <a:xfrm>
                <a:off x="5308073" y="1867711"/>
                <a:ext cx="615839" cy="32938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/>
                  <a:t>W6</a:t>
                </a:r>
                <a:endParaRPr lang="en-GB" sz="105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C34286-702A-4DB0-BF92-268661002C3B}"/>
                  </a:ext>
                </a:extLst>
              </p:cNvPr>
              <p:cNvSpPr/>
              <p:nvPr/>
            </p:nvSpPr>
            <p:spPr>
              <a:xfrm>
                <a:off x="6268087" y="1867711"/>
                <a:ext cx="615839" cy="32938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/>
                  <a:t>W7</a:t>
                </a:r>
                <a:endParaRPr lang="en-GB" sz="1051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E2C5D48-2B73-450A-9D86-189B51286548}"/>
                  </a:ext>
                </a:extLst>
              </p:cNvPr>
              <p:cNvSpPr/>
              <p:nvPr/>
            </p:nvSpPr>
            <p:spPr>
              <a:xfrm>
                <a:off x="7228102" y="1867711"/>
                <a:ext cx="615839" cy="32938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/>
                  <a:t>W8</a:t>
                </a:r>
                <a:endParaRPr lang="en-GB" sz="1051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74AF6D8-9CF4-4C6C-AB50-4C9EF43C0A5F}"/>
                  </a:ext>
                </a:extLst>
              </p:cNvPr>
              <p:cNvSpPr/>
              <p:nvPr/>
            </p:nvSpPr>
            <p:spPr>
              <a:xfrm>
                <a:off x="8188116" y="1867711"/>
                <a:ext cx="615839" cy="32938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/>
                  <a:t>W9</a:t>
                </a:r>
                <a:endParaRPr lang="en-GB" sz="1051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0CEC0B6-A906-45A3-A139-D8DD2DD44569}"/>
                  </a:ext>
                </a:extLst>
              </p:cNvPr>
              <p:cNvSpPr/>
              <p:nvPr/>
            </p:nvSpPr>
            <p:spPr>
              <a:xfrm>
                <a:off x="9148132" y="1867711"/>
                <a:ext cx="615839" cy="32938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/>
                  <a:t>W10</a:t>
                </a:r>
                <a:endParaRPr lang="en-GB" sz="1051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3F8FA6D-B3EB-4A53-BBFF-60615E268810}"/>
                  </a:ext>
                </a:extLst>
              </p:cNvPr>
              <p:cNvSpPr/>
              <p:nvPr/>
            </p:nvSpPr>
            <p:spPr>
              <a:xfrm>
                <a:off x="10108147" y="1867711"/>
                <a:ext cx="615839" cy="32938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/>
                  <a:t>W11</a:t>
                </a:r>
                <a:endParaRPr lang="en-GB" sz="1051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D075D7A-203D-49D6-A4BE-B8D06F396EB0}"/>
                  </a:ext>
                </a:extLst>
              </p:cNvPr>
              <p:cNvSpPr/>
              <p:nvPr/>
            </p:nvSpPr>
            <p:spPr>
              <a:xfrm>
                <a:off x="11068161" y="1867711"/>
                <a:ext cx="615839" cy="32938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/>
                  <a:t>W12</a:t>
                </a:r>
                <a:endParaRPr lang="en-GB" sz="1051" dirty="0"/>
              </a:p>
            </p:txBody>
          </p:sp>
        </p:grp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9762AE17-D51D-4A1B-A0A7-014F3521498F}"/>
                </a:ext>
              </a:extLst>
            </p:cNvPr>
            <p:cNvSpPr/>
            <p:nvPr/>
          </p:nvSpPr>
          <p:spPr>
            <a:xfrm>
              <a:off x="683962" y="2831947"/>
              <a:ext cx="2952447" cy="547645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Phase 1 – File checks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  <p:sp>
          <p:nvSpPr>
            <p:cNvPr id="48" name="Arrow: Pentagon 47">
              <a:extLst>
                <a:ext uri="{FF2B5EF4-FFF2-40B4-BE49-F238E27FC236}">
                  <a16:creationId xmlns:a16="http://schemas.microsoft.com/office/drawing/2014/main" id="{70A536DF-22AC-44F4-B2B1-675AAC17DABC}"/>
                </a:ext>
              </a:extLst>
            </p:cNvPr>
            <p:cNvSpPr/>
            <p:nvPr/>
          </p:nvSpPr>
          <p:spPr>
            <a:xfrm>
              <a:off x="683963" y="3760183"/>
              <a:ext cx="7873205" cy="547645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Phase 2 – File &amp; Table checks &amp; adding regression suites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  <p:sp>
          <p:nvSpPr>
            <p:cNvPr id="49" name="Arrow: Pentagon 48">
              <a:extLst>
                <a:ext uri="{FF2B5EF4-FFF2-40B4-BE49-F238E27FC236}">
                  <a16:creationId xmlns:a16="http://schemas.microsoft.com/office/drawing/2014/main" id="{F301467B-B9E3-4441-B613-DEDCA3FA38A2}"/>
                </a:ext>
              </a:extLst>
            </p:cNvPr>
            <p:cNvSpPr/>
            <p:nvPr/>
          </p:nvSpPr>
          <p:spPr>
            <a:xfrm>
              <a:off x="683962" y="4688419"/>
              <a:ext cx="10825656" cy="547645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Phase 3 – 3</a:t>
              </a:r>
              <a:r>
                <a:rPr lang="en-US" sz="1800" baseline="30000" dirty="0">
                  <a:solidFill>
                    <a:schemeClr val="bg1"/>
                  </a:solidFill>
                </a:rPr>
                <a:t>rd</a:t>
              </a:r>
              <a:r>
                <a:rPr lang="en-US" sz="1800" dirty="0">
                  <a:solidFill>
                    <a:schemeClr val="bg1"/>
                  </a:solidFill>
                </a:rPr>
                <a:t> Party integrations (</a:t>
              </a:r>
              <a:r>
                <a:rPr lang="en-US" sz="1800" dirty="0" err="1">
                  <a:solidFill>
                    <a:schemeClr val="bg1"/>
                  </a:solidFill>
                </a:rPr>
                <a:t>Testrail</a:t>
              </a:r>
              <a:r>
                <a:rPr lang="en-US" dirty="0">
                  <a:solidFill>
                    <a:schemeClr val="bg1"/>
                  </a:solidFill>
                </a:rPr>
                <a:t>, Jira </a:t>
              </a:r>
              <a:r>
                <a:rPr lang="en-US" dirty="0" err="1">
                  <a:solidFill>
                    <a:schemeClr val="bg1"/>
                  </a:solidFill>
                </a:rPr>
                <a:t>etc</a:t>
              </a:r>
              <a:r>
                <a:rPr lang="en-US" dirty="0">
                  <a:solidFill>
                    <a:schemeClr val="bg1"/>
                  </a:solidFill>
                </a:rPr>
                <a:t>…)</a:t>
              </a:r>
              <a:endParaRPr lang="en-GB" sz="1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93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7EB942DD-11F7-4577-B6F4-85682ACD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E7BD156-7C32-4FD2-AB97-1DCC7035C9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D347C0-7B71-489A-B5CC-0559CFF915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AUTOMATION FRAMEWORK</a:t>
            </a:r>
          </a:p>
          <a:p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E8A33C-B2E2-4E4B-9502-C65C0F946B2C}"/>
              </a:ext>
            </a:extLst>
          </p:cNvPr>
          <p:cNvGrpSpPr/>
          <p:nvPr/>
        </p:nvGrpSpPr>
        <p:grpSpPr>
          <a:xfrm>
            <a:off x="1816100" y="1587500"/>
            <a:ext cx="8553450" cy="4432300"/>
            <a:chOff x="1054100" y="1587500"/>
            <a:chExt cx="10083800" cy="4432300"/>
          </a:xfrm>
        </p:grpSpPr>
        <p:sp>
          <p:nvSpPr>
            <p:cNvPr id="18" name="Rectangle 45">
              <a:extLst>
                <a:ext uri="{FF2B5EF4-FFF2-40B4-BE49-F238E27FC236}">
                  <a16:creationId xmlns:a16="http://schemas.microsoft.com/office/drawing/2014/main" id="{D576E711-B29A-4C2C-83EF-663DC137E5FB}"/>
                </a:ext>
              </a:extLst>
            </p:cNvPr>
            <p:cNvSpPr/>
            <p:nvPr/>
          </p:nvSpPr>
          <p:spPr>
            <a:xfrm>
              <a:off x="1739900" y="1587500"/>
              <a:ext cx="9338223" cy="550333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 w="12700" cap="flat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vert="horz" wrap="square" lIns="91440" tIns="45720" rIns="91440" bIns="45720" anchor="ctr" anchorCtr="0"/>
            <a:lstStyle>
              <a:lvl1pPr marL="0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1pPr>
              <a:lvl2pPr marL="4556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2pPr>
              <a:lvl3pPr marL="9128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3pPr>
              <a:lvl4pPr marL="13700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4pPr>
              <a:lvl5pPr marL="18272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5pPr>
            </a:lstStyle>
            <a:p>
              <a:pPr lvl="0"/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  <a:latin typeface="+mj-lt"/>
                  <a:ea typeface="Calibri" pitchFamily="34" charset="0"/>
                </a:rPr>
                <a:t>USE CASES 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776587AC-0B70-45CB-B26F-F2F44F546F0D}"/>
                </a:ext>
              </a:extLst>
            </p:cNvPr>
            <p:cNvSpPr/>
            <p:nvPr/>
          </p:nvSpPr>
          <p:spPr>
            <a:xfrm>
              <a:off x="1054100" y="1587500"/>
              <a:ext cx="685800" cy="550333"/>
            </a:xfrm>
            <a:prstGeom prst="rect">
              <a:avLst/>
            </a:prstGeom>
            <a:solidFill>
              <a:schemeClr val="accent4"/>
            </a:solidFill>
            <a:ln w="12700" cap="flat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vert="horz" wrap="square" lIns="121920" tIns="60960" rIns="121920" bIns="60960" anchor="ctr" anchorCtr="0"/>
            <a:lstStyle>
              <a:lvl1pPr marL="0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1pPr>
              <a:lvl2pPr marL="4556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2pPr>
              <a:lvl3pPr marL="9128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3pPr>
              <a:lvl4pPr marL="13700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4pPr>
              <a:lvl5pPr marL="18272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5pPr>
            </a:lstStyle>
            <a:p>
              <a:pPr lvl="0" algn="ctr"/>
              <a:r>
                <a:rPr lang="en-US" sz="2133" b="1">
                  <a:solidFill>
                    <a:schemeClr val="bg1"/>
                  </a:solidFill>
                  <a:latin typeface="+mj-lt"/>
                  <a:ea typeface="Calibri" pitchFamily="34" charset="0"/>
                </a:rPr>
                <a:t>1</a:t>
              </a:r>
            </a:p>
          </p:txBody>
        </p:sp>
        <p:sp>
          <p:nvSpPr>
            <p:cNvPr id="19" name="Rectangle 30">
              <a:extLst>
                <a:ext uri="{FF2B5EF4-FFF2-40B4-BE49-F238E27FC236}">
                  <a16:creationId xmlns:a16="http://schemas.microsoft.com/office/drawing/2014/main" id="{6CDB497D-B715-4E11-8CEF-4FAEF17E7DB1}"/>
                </a:ext>
              </a:extLst>
            </p:cNvPr>
            <p:cNvSpPr/>
            <p:nvPr/>
          </p:nvSpPr>
          <p:spPr>
            <a:xfrm>
              <a:off x="1739900" y="2363893"/>
              <a:ext cx="9338223" cy="550333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 w="12700" cap="flat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vert="horz" wrap="square" lIns="91440" tIns="45720" rIns="91440" bIns="45720" anchor="ctr" anchorCtr="0"/>
            <a:lstStyle>
              <a:lvl1pPr marL="0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1pPr>
              <a:lvl2pPr marL="4556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2pPr>
              <a:lvl3pPr marL="9128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3pPr>
              <a:lvl4pPr marL="13700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4pPr>
              <a:lvl5pPr marL="18272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5pPr>
            </a:lstStyle>
            <a:p>
              <a:r>
                <a:rPr lang="en-US" altLang="en-US" sz="1400" dirty="0">
                  <a:solidFill>
                    <a:schemeClr val="tx2">
                      <a:lumMod val="50000"/>
                    </a:schemeClr>
                  </a:solidFill>
                  <a:latin typeface="+mj-lt"/>
                </a:rPr>
                <a:t>FEATURE LIST</a:t>
              </a:r>
            </a:p>
          </p:txBody>
        </p:sp>
        <p:sp>
          <p:nvSpPr>
            <p:cNvPr id="44" name="Rectangle 30">
              <a:extLst>
                <a:ext uri="{FF2B5EF4-FFF2-40B4-BE49-F238E27FC236}">
                  <a16:creationId xmlns:a16="http://schemas.microsoft.com/office/drawing/2014/main" id="{00B402CE-50B7-40CC-8EB7-03C424CF1D68}"/>
                </a:ext>
              </a:extLst>
            </p:cNvPr>
            <p:cNvSpPr/>
            <p:nvPr/>
          </p:nvSpPr>
          <p:spPr>
            <a:xfrm>
              <a:off x="1054100" y="2363893"/>
              <a:ext cx="685800" cy="55033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vert="horz" wrap="square" lIns="121920" tIns="60960" rIns="121920" bIns="60960" anchor="ctr" anchorCtr="0"/>
            <a:lstStyle>
              <a:lvl1pPr marL="0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1pPr>
              <a:lvl2pPr marL="4556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2pPr>
              <a:lvl3pPr marL="9128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3pPr>
              <a:lvl4pPr marL="13700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4pPr>
              <a:lvl5pPr marL="18272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5pPr>
            </a:lstStyle>
            <a:p>
              <a:pPr lvl="0" algn="ctr"/>
              <a:r>
                <a:rPr lang="en-US" sz="2133" b="1">
                  <a:solidFill>
                    <a:schemeClr val="bg1"/>
                  </a:solidFill>
                  <a:latin typeface="+mj-lt"/>
                  <a:ea typeface="Calibri" pitchFamily="34" charset="0"/>
                </a:rPr>
                <a:t>2</a:t>
              </a:r>
            </a:p>
          </p:txBody>
        </p:sp>
        <p:sp>
          <p:nvSpPr>
            <p:cNvPr id="20" name="Rectangle 31">
              <a:extLst>
                <a:ext uri="{FF2B5EF4-FFF2-40B4-BE49-F238E27FC236}">
                  <a16:creationId xmlns:a16="http://schemas.microsoft.com/office/drawing/2014/main" id="{E0C321B5-CCAA-4BA4-A8BF-3E2EFD0FF7E5}"/>
                </a:ext>
              </a:extLst>
            </p:cNvPr>
            <p:cNvSpPr/>
            <p:nvPr/>
          </p:nvSpPr>
          <p:spPr>
            <a:xfrm>
              <a:off x="1739900" y="3140286"/>
              <a:ext cx="9338223" cy="550333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 w="12700" cap="flat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vert="horz" wrap="square" lIns="91440" tIns="45720" rIns="91440" bIns="45720" anchor="ctr" anchorCtr="0"/>
            <a:lstStyle>
              <a:lvl1pPr marL="0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1pPr>
              <a:lvl2pPr marL="4556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2pPr>
              <a:lvl3pPr marL="9128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3pPr>
              <a:lvl4pPr marL="13700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4pPr>
              <a:lvl5pPr marL="18272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5pPr>
            </a:lstStyle>
            <a:p>
              <a:r>
                <a:rPr lang="en-US" altLang="en-US" sz="1400" dirty="0">
                  <a:solidFill>
                    <a:schemeClr val="tx2">
                      <a:lumMod val="50000"/>
                    </a:schemeClr>
                  </a:solidFill>
                  <a:latin typeface="+mj-lt"/>
                </a:rPr>
                <a:t>HIGH LEVEL DESIGN / APPROACH</a:t>
              </a:r>
            </a:p>
          </p:txBody>
        </p:sp>
        <p:sp>
          <p:nvSpPr>
            <p:cNvPr id="45" name="Rectangle 31">
              <a:extLst>
                <a:ext uri="{FF2B5EF4-FFF2-40B4-BE49-F238E27FC236}">
                  <a16:creationId xmlns:a16="http://schemas.microsoft.com/office/drawing/2014/main" id="{2558810F-9FF4-4605-813E-15E7756C45AF}"/>
                </a:ext>
              </a:extLst>
            </p:cNvPr>
            <p:cNvSpPr/>
            <p:nvPr/>
          </p:nvSpPr>
          <p:spPr>
            <a:xfrm>
              <a:off x="1054100" y="3140286"/>
              <a:ext cx="685800" cy="550333"/>
            </a:xfrm>
            <a:prstGeom prst="rect">
              <a:avLst/>
            </a:prstGeom>
            <a:solidFill>
              <a:schemeClr val="accent3"/>
            </a:solidFill>
            <a:ln w="12700" cap="flat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vert="horz" wrap="square" lIns="121920" tIns="60960" rIns="121920" bIns="60960" anchor="ctr" anchorCtr="0"/>
            <a:lstStyle>
              <a:lvl1pPr marL="0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1pPr>
              <a:lvl2pPr marL="4556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2pPr>
              <a:lvl3pPr marL="9128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3pPr>
              <a:lvl4pPr marL="13700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4pPr>
              <a:lvl5pPr marL="18272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5pPr>
            </a:lstStyle>
            <a:p>
              <a:pPr lvl="0" algn="ctr"/>
              <a:r>
                <a:rPr lang="en-US" sz="2133" b="1">
                  <a:solidFill>
                    <a:schemeClr val="bg1"/>
                  </a:solidFill>
                  <a:latin typeface="+mj-lt"/>
                  <a:ea typeface="Calibri" pitchFamily="34" charset="0"/>
                </a:rPr>
                <a:t>3</a:t>
              </a:r>
            </a:p>
          </p:txBody>
        </p:sp>
        <p:sp>
          <p:nvSpPr>
            <p:cNvPr id="21" name="Rectangle 32">
              <a:extLst>
                <a:ext uri="{FF2B5EF4-FFF2-40B4-BE49-F238E27FC236}">
                  <a16:creationId xmlns:a16="http://schemas.microsoft.com/office/drawing/2014/main" id="{99D05AB5-15FB-43CD-A2CD-76EB140FCF09}"/>
                </a:ext>
              </a:extLst>
            </p:cNvPr>
            <p:cNvSpPr/>
            <p:nvPr/>
          </p:nvSpPr>
          <p:spPr>
            <a:xfrm>
              <a:off x="1739900" y="3916679"/>
              <a:ext cx="9338223" cy="550333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 w="12700" cap="flat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vert="horz" wrap="square" lIns="91440" tIns="45720" rIns="91440" bIns="45720" anchor="ctr" anchorCtr="0"/>
            <a:lstStyle>
              <a:lvl1pPr marL="0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1pPr>
              <a:lvl2pPr marL="4556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2pPr>
              <a:lvl3pPr marL="9128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3pPr>
              <a:lvl4pPr marL="13700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4pPr>
              <a:lvl5pPr marL="18272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5pPr>
            </a:lstStyle>
            <a:p>
              <a:r>
                <a:rPr lang="en-US" altLang="en-US" sz="1400" dirty="0">
                  <a:solidFill>
                    <a:schemeClr val="tx2">
                      <a:lumMod val="50000"/>
                    </a:schemeClr>
                  </a:solidFill>
                  <a:latin typeface="+mj-lt"/>
                </a:rPr>
                <a:t>OUTPUT SCREENSHOTS</a:t>
              </a:r>
            </a:p>
          </p:txBody>
        </p:sp>
        <p:sp>
          <p:nvSpPr>
            <p:cNvPr id="46" name="Rectangle 32">
              <a:extLst>
                <a:ext uri="{FF2B5EF4-FFF2-40B4-BE49-F238E27FC236}">
                  <a16:creationId xmlns:a16="http://schemas.microsoft.com/office/drawing/2014/main" id="{AF378F3D-2844-451A-A20A-E4A79F571E3B}"/>
                </a:ext>
              </a:extLst>
            </p:cNvPr>
            <p:cNvSpPr/>
            <p:nvPr/>
          </p:nvSpPr>
          <p:spPr>
            <a:xfrm>
              <a:off x="1054100" y="3916679"/>
              <a:ext cx="685800" cy="550333"/>
            </a:xfrm>
            <a:prstGeom prst="rect">
              <a:avLst/>
            </a:prstGeom>
            <a:solidFill>
              <a:srgbClr val="0070C0"/>
            </a:solidFill>
            <a:ln w="12700" cap="flat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vert="horz" wrap="square" lIns="121920" tIns="60960" rIns="121920" bIns="60960" anchor="ctr" anchorCtr="0"/>
            <a:lstStyle>
              <a:lvl1pPr marL="0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1pPr>
              <a:lvl2pPr marL="4556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2pPr>
              <a:lvl3pPr marL="9128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3pPr>
              <a:lvl4pPr marL="13700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4pPr>
              <a:lvl5pPr marL="18272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5pPr>
            </a:lstStyle>
            <a:p>
              <a:pPr algn="ctr"/>
              <a:r>
                <a:rPr lang="en-US" sz="2133" b="1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22" name="Rectangle 33">
              <a:extLst>
                <a:ext uri="{FF2B5EF4-FFF2-40B4-BE49-F238E27FC236}">
                  <a16:creationId xmlns:a16="http://schemas.microsoft.com/office/drawing/2014/main" id="{C0301867-62CE-4EF7-A61D-E58CFAF8A587}"/>
                </a:ext>
              </a:extLst>
            </p:cNvPr>
            <p:cNvSpPr/>
            <p:nvPr/>
          </p:nvSpPr>
          <p:spPr>
            <a:xfrm>
              <a:off x="1739900" y="4693072"/>
              <a:ext cx="9338223" cy="550333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 w="12700" cap="flat">
              <a:solidFill>
                <a:srgbClr val="00B0E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vert="horz" wrap="square" lIns="121920" tIns="60960" rIns="121920" bIns="60960" anchor="ctr" anchorCtr="0"/>
            <a:lstStyle>
              <a:lvl1pPr marL="0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1pPr>
              <a:lvl2pPr marL="4556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2pPr>
              <a:lvl3pPr marL="9128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3pPr>
              <a:lvl4pPr marL="13700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4pPr>
              <a:lvl5pPr marL="18272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5pPr>
            </a:lstStyle>
            <a:p>
              <a:r>
                <a:rPr lang="en-US" altLang="en-US" sz="1400" dirty="0">
                  <a:solidFill>
                    <a:schemeClr val="tx2">
                      <a:lumMod val="50000"/>
                    </a:schemeClr>
                  </a:solidFill>
                  <a:latin typeface="+mj-lt"/>
                </a:rPr>
                <a:t>DEMO</a:t>
              </a:r>
            </a:p>
          </p:txBody>
        </p:sp>
        <p:sp>
          <p:nvSpPr>
            <p:cNvPr id="47" name="Rectangle 33">
              <a:extLst>
                <a:ext uri="{FF2B5EF4-FFF2-40B4-BE49-F238E27FC236}">
                  <a16:creationId xmlns:a16="http://schemas.microsoft.com/office/drawing/2014/main" id="{DBCBAFA9-835A-4ADC-BAE1-6660D0A3AC34}"/>
                </a:ext>
              </a:extLst>
            </p:cNvPr>
            <p:cNvSpPr/>
            <p:nvPr/>
          </p:nvSpPr>
          <p:spPr>
            <a:xfrm>
              <a:off x="1054100" y="4693072"/>
              <a:ext cx="685800" cy="55033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vert="horz" wrap="square" lIns="121920" tIns="60960" rIns="121920" bIns="60960" anchor="ctr" anchorCtr="0"/>
            <a:lstStyle>
              <a:lvl1pPr marL="0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1pPr>
              <a:lvl2pPr marL="4556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2pPr>
              <a:lvl3pPr marL="9128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3pPr>
              <a:lvl4pPr marL="13700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4pPr>
              <a:lvl5pPr marL="18272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5pPr>
            </a:lstStyle>
            <a:p>
              <a:pPr lvl="0" algn="ctr"/>
              <a:r>
                <a:rPr lang="en-US" sz="2133" b="1">
                  <a:solidFill>
                    <a:schemeClr val="bg1"/>
                  </a:solidFill>
                  <a:latin typeface="+mj-lt"/>
                  <a:ea typeface="Calibri" pitchFamily="34" charset="0"/>
                </a:rPr>
                <a:t>5</a:t>
              </a:r>
            </a:p>
          </p:txBody>
        </p:sp>
        <p:sp>
          <p:nvSpPr>
            <p:cNvPr id="23" name="Rectangle 34">
              <a:extLst>
                <a:ext uri="{FF2B5EF4-FFF2-40B4-BE49-F238E27FC236}">
                  <a16:creationId xmlns:a16="http://schemas.microsoft.com/office/drawing/2014/main" id="{ED0390C3-2121-4357-A466-9C013A30C396}"/>
                </a:ext>
              </a:extLst>
            </p:cNvPr>
            <p:cNvSpPr/>
            <p:nvPr/>
          </p:nvSpPr>
          <p:spPr>
            <a:xfrm>
              <a:off x="1739900" y="5469467"/>
              <a:ext cx="9338223" cy="550333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 w="12700" cap="flat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vert="horz" wrap="square" lIns="121920" tIns="60960" rIns="121920" bIns="60960" anchor="ctr" anchorCtr="0"/>
            <a:lstStyle>
              <a:lvl1pPr marL="0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1pPr>
              <a:lvl2pPr marL="4556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2pPr>
              <a:lvl3pPr marL="9128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3pPr>
              <a:lvl4pPr marL="13700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4pPr>
              <a:lvl5pPr marL="18272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5pPr>
            </a:lstStyle>
            <a:p>
              <a:r>
                <a:rPr lang="en-US" altLang="en-US" sz="1400" dirty="0">
                  <a:solidFill>
                    <a:schemeClr val="tx2">
                      <a:lumMod val="50000"/>
                    </a:schemeClr>
                  </a:solidFill>
                  <a:latin typeface="+mj-lt"/>
                </a:rPr>
                <a:t>TIMELINE / MILESTONE PLAN</a:t>
              </a:r>
            </a:p>
          </p:txBody>
        </p:sp>
        <p:sp>
          <p:nvSpPr>
            <p:cNvPr id="48" name="Rectangle 34">
              <a:extLst>
                <a:ext uri="{FF2B5EF4-FFF2-40B4-BE49-F238E27FC236}">
                  <a16:creationId xmlns:a16="http://schemas.microsoft.com/office/drawing/2014/main" id="{EA6D0362-5390-46C8-9DC0-92A8AD8F814E}"/>
                </a:ext>
              </a:extLst>
            </p:cNvPr>
            <p:cNvSpPr/>
            <p:nvPr/>
          </p:nvSpPr>
          <p:spPr>
            <a:xfrm>
              <a:off x="1054100" y="5469467"/>
              <a:ext cx="685800" cy="550333"/>
            </a:xfrm>
            <a:prstGeom prst="rect">
              <a:avLst/>
            </a:prstGeom>
            <a:solidFill>
              <a:schemeClr val="bg2"/>
            </a:solidFill>
            <a:ln w="12700" cap="flat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vert="horz" wrap="square" lIns="121920" tIns="60960" rIns="121920" bIns="60960" anchor="ctr" anchorCtr="0"/>
            <a:lstStyle>
              <a:lvl1pPr marL="0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1pPr>
              <a:lvl2pPr marL="4556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2pPr>
              <a:lvl3pPr marL="9128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3pPr>
              <a:lvl4pPr marL="13700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4pPr>
              <a:lvl5pPr marL="1827212" indent="0" algn="l" defTabSz="455612" rtl="0" eaLnBrk="1" hangingPunct="1">
                <a:buNone/>
                <a:defRPr lang="en-US" altLang="en-US" sz="1800">
                  <a:solidFill>
                    <a:schemeClr val="tx1"/>
                  </a:solidFill>
                  <a:latin typeface="Arial"/>
                  <a:ea typeface="Arial"/>
                </a:defRPr>
              </a:lvl5pPr>
            </a:lstStyle>
            <a:p>
              <a:pPr lvl="0" algn="ctr"/>
              <a:r>
                <a:rPr lang="en-US" sz="2133" b="1">
                  <a:solidFill>
                    <a:schemeClr val="bg1"/>
                  </a:solidFill>
                  <a:latin typeface="+mj-lt"/>
                  <a:ea typeface="Calibri" pitchFamily="34" charset="0"/>
                </a:rPr>
                <a:t>6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1110AD0-5E5F-4B4D-B1FE-B95843ABBB24}"/>
                </a:ext>
              </a:extLst>
            </p:cNvPr>
            <p:cNvGrpSpPr/>
            <p:nvPr/>
          </p:nvGrpSpPr>
          <p:grpSpPr>
            <a:xfrm>
              <a:off x="11078123" y="1587500"/>
              <a:ext cx="59777" cy="4432300"/>
              <a:chOff x="12451310" y="1587500"/>
              <a:chExt cx="59777" cy="4432300"/>
            </a:xfrm>
          </p:grpSpPr>
          <p:sp>
            <p:nvSpPr>
              <p:cNvPr id="24" name="Rectangle 45">
                <a:extLst>
                  <a:ext uri="{FF2B5EF4-FFF2-40B4-BE49-F238E27FC236}">
                    <a16:creationId xmlns:a16="http://schemas.microsoft.com/office/drawing/2014/main" id="{566F759F-3F7B-4AB2-9D11-DD242DA04C2E}"/>
                  </a:ext>
                </a:extLst>
              </p:cNvPr>
              <p:cNvSpPr/>
              <p:nvPr/>
            </p:nvSpPr>
            <p:spPr>
              <a:xfrm>
                <a:off x="12451310" y="1587500"/>
                <a:ext cx="59777" cy="550333"/>
              </a:xfrm>
              <a:prstGeom prst="rect">
                <a:avLst/>
              </a:prstGeom>
              <a:solidFill>
                <a:schemeClr val="accent4"/>
              </a:solidFill>
              <a:ln cap="flat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vert="horz" wrap="square" lIns="121920" tIns="60960" rIns="121920" bIns="60960" anchor="ctr" anchorCtr="0"/>
              <a:lstStyle>
                <a:lvl1pPr marL="0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1pPr>
                <a:lvl2pPr marL="4556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2pPr>
                <a:lvl3pPr marL="9128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3pPr>
                <a:lvl4pPr marL="13700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4pPr>
                <a:lvl5pPr marL="18272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5pPr>
              </a:lstStyle>
              <a:p>
                <a:pPr lvl="0" algn="ctr"/>
                <a:endParaRPr lang="en-US" sz="1050" b="1">
                  <a:solidFill>
                    <a:schemeClr val="bg1"/>
                  </a:solidFill>
                  <a:latin typeface="+mj-lt"/>
                  <a:ea typeface="Calibri" pitchFamily="34" charset="0"/>
                </a:endParaRPr>
              </a:p>
            </p:txBody>
          </p:sp>
          <p:sp>
            <p:nvSpPr>
              <p:cNvPr id="25" name="Rectangle 30">
                <a:extLst>
                  <a:ext uri="{FF2B5EF4-FFF2-40B4-BE49-F238E27FC236}">
                    <a16:creationId xmlns:a16="http://schemas.microsoft.com/office/drawing/2014/main" id="{E0255321-B779-4F6B-A415-816ECE4E618F}"/>
                  </a:ext>
                </a:extLst>
              </p:cNvPr>
              <p:cNvSpPr/>
              <p:nvPr/>
            </p:nvSpPr>
            <p:spPr>
              <a:xfrm>
                <a:off x="12451310" y="2363893"/>
                <a:ext cx="59777" cy="55033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cap="flat">
                <a:solidFill>
                  <a:schemeClr val="accent3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vert="horz" wrap="square" lIns="121920" tIns="60960" rIns="121920" bIns="60960" anchor="ctr" anchorCtr="0"/>
              <a:lstStyle>
                <a:lvl1pPr marL="0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1pPr>
                <a:lvl2pPr marL="4556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2pPr>
                <a:lvl3pPr marL="9128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3pPr>
                <a:lvl4pPr marL="13700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4pPr>
                <a:lvl5pPr marL="18272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5pPr>
              </a:lstStyle>
              <a:p>
                <a:pPr algn="ctr"/>
                <a:endParaRPr lang="en-US" sz="2133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31">
                <a:extLst>
                  <a:ext uri="{FF2B5EF4-FFF2-40B4-BE49-F238E27FC236}">
                    <a16:creationId xmlns:a16="http://schemas.microsoft.com/office/drawing/2014/main" id="{516DBB58-FA5C-4C8D-B6FC-69ED2EF2599E}"/>
                  </a:ext>
                </a:extLst>
              </p:cNvPr>
              <p:cNvSpPr/>
              <p:nvPr/>
            </p:nvSpPr>
            <p:spPr>
              <a:xfrm>
                <a:off x="12451310" y="3140286"/>
                <a:ext cx="59777" cy="550333"/>
              </a:xfrm>
              <a:prstGeom prst="rect">
                <a:avLst/>
              </a:prstGeom>
              <a:solidFill>
                <a:schemeClr val="accent3"/>
              </a:solidFill>
              <a:ln cap="flat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vert="horz" wrap="square" lIns="121920" tIns="60960" rIns="121920" bIns="60960" anchor="ctr" anchorCtr="0"/>
              <a:lstStyle>
                <a:lvl1pPr marL="0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1pPr>
                <a:lvl2pPr marL="4556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2pPr>
                <a:lvl3pPr marL="9128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3pPr>
                <a:lvl4pPr marL="13700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4pPr>
                <a:lvl5pPr marL="18272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5pPr>
              </a:lstStyle>
              <a:p>
                <a:pPr algn="ctr"/>
                <a:endParaRPr lang="en-US" sz="2133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Rectangle 32">
                <a:extLst>
                  <a:ext uri="{FF2B5EF4-FFF2-40B4-BE49-F238E27FC236}">
                    <a16:creationId xmlns:a16="http://schemas.microsoft.com/office/drawing/2014/main" id="{1BC41FF5-C59B-475C-AED4-39C7F3F84FC7}"/>
                  </a:ext>
                </a:extLst>
              </p:cNvPr>
              <p:cNvSpPr/>
              <p:nvPr/>
            </p:nvSpPr>
            <p:spPr>
              <a:xfrm>
                <a:off x="12451310" y="3916679"/>
                <a:ext cx="59777" cy="550333"/>
              </a:xfrm>
              <a:prstGeom prst="rect">
                <a:avLst/>
              </a:prstGeom>
              <a:solidFill>
                <a:srgbClr val="0070C0"/>
              </a:solidFill>
              <a:ln w="6350" cap="flat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vert="horz" wrap="square" lIns="121920" tIns="60960" rIns="121920" bIns="60960" anchor="ctr" anchorCtr="0"/>
              <a:lstStyle>
                <a:lvl1pPr marL="0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1pPr>
                <a:lvl2pPr marL="4556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2pPr>
                <a:lvl3pPr marL="9128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3pPr>
                <a:lvl4pPr marL="13700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4pPr>
                <a:lvl5pPr marL="18272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5pPr>
              </a:lstStyle>
              <a:p>
                <a:pPr algn="ctr"/>
                <a:endParaRPr lang="en-US" sz="2133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9" name="Rectangle 33">
                <a:extLst>
                  <a:ext uri="{FF2B5EF4-FFF2-40B4-BE49-F238E27FC236}">
                    <a16:creationId xmlns:a16="http://schemas.microsoft.com/office/drawing/2014/main" id="{013E7915-B6F2-4126-9E47-033C99496A69}"/>
                  </a:ext>
                </a:extLst>
              </p:cNvPr>
              <p:cNvSpPr/>
              <p:nvPr/>
            </p:nvSpPr>
            <p:spPr>
              <a:xfrm>
                <a:off x="12451310" y="4693072"/>
                <a:ext cx="59777" cy="550333"/>
              </a:xfrm>
              <a:prstGeom prst="rect">
                <a:avLst/>
              </a:prstGeom>
              <a:solidFill>
                <a:schemeClr val="accent1"/>
              </a:solidFill>
              <a:ln w="6350" cap="flat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vert="horz" wrap="square" lIns="121920" tIns="60960" rIns="121920" bIns="60960" anchor="ctr" anchorCtr="0"/>
              <a:lstStyle>
                <a:lvl1pPr marL="0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1pPr>
                <a:lvl2pPr marL="4556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2pPr>
                <a:lvl3pPr marL="9128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3pPr>
                <a:lvl4pPr marL="13700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4pPr>
                <a:lvl5pPr marL="18272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5pPr>
              </a:lstStyle>
              <a:p>
                <a:pPr algn="ctr"/>
                <a:endParaRPr lang="en-US" sz="2133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Rectangle 34">
                <a:extLst>
                  <a:ext uri="{FF2B5EF4-FFF2-40B4-BE49-F238E27FC236}">
                    <a16:creationId xmlns:a16="http://schemas.microsoft.com/office/drawing/2014/main" id="{1B884FDE-8318-4CBF-BDC0-D9C05EF1FE6D}"/>
                  </a:ext>
                </a:extLst>
              </p:cNvPr>
              <p:cNvSpPr/>
              <p:nvPr/>
            </p:nvSpPr>
            <p:spPr>
              <a:xfrm>
                <a:off x="12451310" y="5469467"/>
                <a:ext cx="59777" cy="550333"/>
              </a:xfrm>
              <a:prstGeom prst="rect">
                <a:avLst/>
              </a:prstGeom>
              <a:solidFill>
                <a:schemeClr val="bg2"/>
              </a:solidFill>
              <a:ln cap="flat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vert="horz" wrap="square" lIns="121920" tIns="60960" rIns="121920" bIns="60960" anchor="ctr" anchorCtr="0"/>
              <a:lstStyle>
                <a:lvl1pPr marL="0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1pPr>
                <a:lvl2pPr marL="4556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2pPr>
                <a:lvl3pPr marL="9128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3pPr>
                <a:lvl4pPr marL="13700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4pPr>
                <a:lvl5pPr marL="1827212" indent="0" algn="l" defTabSz="455612" rtl="0" eaLnBrk="1" hangingPunct="1">
                  <a:buNone/>
                  <a:defRPr lang="en-US" altLang="en-US" sz="1800">
                    <a:solidFill>
                      <a:schemeClr val="tx1"/>
                    </a:solidFill>
                    <a:latin typeface="Arial"/>
                    <a:ea typeface="Arial"/>
                  </a:defRPr>
                </a:lvl5pPr>
              </a:lstStyle>
              <a:p>
                <a:pPr lvl="0" algn="ctr"/>
                <a:endParaRPr lang="en-US" sz="1050" b="1">
                  <a:solidFill>
                    <a:schemeClr val="bg1"/>
                  </a:solidFill>
                  <a:latin typeface="+mj-lt"/>
                  <a:ea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374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F70004-9F4B-45A7-9531-A9210CC5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468868"/>
            <a:ext cx="9699625" cy="861774"/>
          </a:xfrm>
        </p:spPr>
        <p:txBody>
          <a:bodyPr/>
          <a:lstStyle/>
          <a:p>
            <a:r>
              <a:rPr lang="en-US" dirty="0"/>
              <a:t>USE CASEs 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AUTOMATION FRAMEWORK</a:t>
            </a:r>
          </a:p>
        </p:txBody>
      </p:sp>
      <p:graphicFrame>
        <p:nvGraphicFramePr>
          <p:cNvPr id="18" name="Table 12">
            <a:extLst>
              <a:ext uri="{FF2B5EF4-FFF2-40B4-BE49-F238E27FC236}">
                <a16:creationId xmlns:a16="http://schemas.microsoft.com/office/drawing/2014/main" id="{5D668388-1F4E-46A2-A529-9D7230D34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520235"/>
              </p:ext>
            </p:extLst>
          </p:nvPr>
        </p:nvGraphicFramePr>
        <p:xfrm>
          <a:off x="368300" y="1587500"/>
          <a:ext cx="5667151" cy="4432300"/>
        </p:xfrm>
        <a:graphic>
          <a:graphicData uri="http://schemas.openxmlformats.org/drawingml/2006/table">
            <a:tbl>
              <a:tblPr bandRow="1"/>
              <a:tblGrid>
                <a:gridCol w="1638300">
                  <a:extLst>
                    <a:ext uri="{9D8B030D-6E8A-4147-A177-3AD203B41FA5}">
                      <a16:colId xmlns:a16="http://schemas.microsoft.com/office/drawing/2014/main" val="2338644224"/>
                    </a:ext>
                  </a:extLst>
                </a:gridCol>
                <a:gridCol w="4028851">
                  <a:extLst>
                    <a:ext uri="{9D8B030D-6E8A-4147-A177-3AD203B41FA5}">
                      <a16:colId xmlns:a16="http://schemas.microsoft.com/office/drawing/2014/main" val="1106739264"/>
                    </a:ext>
                  </a:extLst>
                </a:gridCol>
              </a:tblGrid>
              <a:tr h="1651995">
                <a:tc>
                  <a:txBody>
                    <a:bodyPr/>
                    <a:lstStyle>
                      <a:lvl1pPr marL="0" indent="0" algn="l" defTabSz="607451" rtl="0" eaLnBrk="1" hangingPunct="1">
                        <a:buNone/>
                        <a:defRPr sz="24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607451" indent="0" algn="l" defTabSz="607451" rtl="0" eaLnBrk="1" hangingPunct="1">
                        <a:buNone/>
                        <a:defRPr sz="24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1217022" indent="0" algn="l" defTabSz="607451" rtl="0" eaLnBrk="1" hangingPunct="1">
                        <a:buNone/>
                        <a:defRPr sz="24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826592" indent="0" algn="l" defTabSz="607451" rtl="0" eaLnBrk="1" hangingPunct="1">
                        <a:buNone/>
                        <a:defRPr sz="24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2436162" indent="0" algn="l" defTabSz="607451" rtl="0" eaLnBrk="1" hangingPunct="1">
                        <a:buNone/>
                        <a:defRPr sz="24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>
                        <a:defRPr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>
                        <a:defRPr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>
                        <a:defRPr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>
                        <a:defRPr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OBJECTIVE</a:t>
                      </a:r>
                    </a:p>
                  </a:txBody>
                  <a:tcPr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indent="0" algn="l" defTabSz="607451" rtl="0" eaLnBrk="1" hangingPunct="1">
                        <a:buNone/>
                        <a:defRPr sz="24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607451" indent="0" algn="l" defTabSz="607451" rtl="0" eaLnBrk="1" hangingPunct="1">
                        <a:buNone/>
                        <a:defRPr sz="24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1217022" indent="0" algn="l" defTabSz="607451" rtl="0" eaLnBrk="1" hangingPunct="1">
                        <a:buNone/>
                        <a:defRPr sz="24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826592" indent="0" algn="l" defTabSz="607451" rtl="0" eaLnBrk="1" hangingPunct="1">
                        <a:buNone/>
                        <a:defRPr sz="24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2436162" indent="0" algn="l" defTabSz="607451" rtl="0" eaLnBrk="1" hangingPunct="1">
                        <a:buNone/>
                        <a:defRPr sz="24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>
                        <a:defRPr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>
                        <a:defRPr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>
                        <a:defRPr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>
                        <a:defRPr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marL="182880" marR="0" lvl="0" indent="-18288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To compare the file/data and certify the deployment in a semi automated way</a:t>
                      </a:r>
                    </a:p>
                  </a:txBody>
                  <a:tcPr marT="91440" marB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039699"/>
                  </a:ext>
                </a:extLst>
              </a:tr>
              <a:tr h="1447117">
                <a:tc>
                  <a:txBody>
                    <a:bodyPr/>
                    <a:lstStyle>
                      <a:lvl1pPr marL="0" indent="0" algn="l" defTabSz="607451" rtl="0" eaLnBrk="1" hangingPunct="1">
                        <a:buNone/>
                        <a:defRPr sz="24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607451" indent="0" algn="l" defTabSz="607451" rtl="0" eaLnBrk="1" hangingPunct="1">
                        <a:buNone/>
                        <a:defRPr sz="24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1217022" indent="0" algn="l" defTabSz="607451" rtl="0" eaLnBrk="1" hangingPunct="1">
                        <a:buNone/>
                        <a:defRPr sz="24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826592" indent="0" algn="l" defTabSz="607451" rtl="0" eaLnBrk="1" hangingPunct="1">
                        <a:buNone/>
                        <a:defRPr sz="24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2436162" indent="0" algn="l" defTabSz="607451" rtl="0" eaLnBrk="1" hangingPunct="1">
                        <a:buNone/>
                        <a:defRPr sz="24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>
                        <a:defRPr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>
                        <a:defRPr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>
                        <a:defRPr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>
                        <a:defRPr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APPROACH</a:t>
                      </a:r>
                    </a:p>
                  </a:txBody>
                  <a:tcPr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indent="0" algn="l" defTabSz="607451" rtl="0" eaLnBrk="1" hangingPunct="1">
                        <a:buNone/>
                        <a:defRPr sz="24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607451" indent="0" algn="l" defTabSz="607451" rtl="0" eaLnBrk="1" hangingPunct="1">
                        <a:buNone/>
                        <a:defRPr sz="24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1217022" indent="0" algn="l" defTabSz="607451" rtl="0" eaLnBrk="1" hangingPunct="1">
                        <a:buNone/>
                        <a:defRPr sz="24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826592" indent="0" algn="l" defTabSz="607451" rtl="0" eaLnBrk="1" hangingPunct="1">
                        <a:buNone/>
                        <a:defRPr sz="24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2436162" indent="0" algn="l" defTabSz="607451" rtl="0" eaLnBrk="1" hangingPunct="1">
                        <a:buNone/>
                        <a:defRPr sz="24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>
                        <a:defRPr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>
                        <a:defRPr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>
                        <a:defRPr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>
                        <a:defRPr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marL="182880" marR="0" lvl="0" indent="-18288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Manually copy the required files(both old &amp; new versions) in the configured folder paths and run the framework</a:t>
                      </a:r>
                    </a:p>
                  </a:txBody>
                  <a:tcPr marT="91440" marB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804271"/>
                  </a:ext>
                </a:extLst>
              </a:tr>
              <a:tr h="1333188">
                <a:tc>
                  <a:txBody>
                    <a:bodyPr/>
                    <a:lstStyle>
                      <a:lvl1pPr marL="0" indent="0" algn="l" defTabSz="607451" rtl="0" eaLnBrk="1" hangingPunct="1">
                        <a:buNone/>
                        <a:defRPr sz="24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607451" indent="0" algn="l" defTabSz="607451" rtl="0" eaLnBrk="1" hangingPunct="1">
                        <a:buNone/>
                        <a:defRPr sz="24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1217022" indent="0" algn="l" defTabSz="607451" rtl="0" eaLnBrk="1" hangingPunct="1">
                        <a:buNone/>
                        <a:defRPr sz="24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826592" indent="0" algn="l" defTabSz="607451" rtl="0" eaLnBrk="1" hangingPunct="1">
                        <a:buNone/>
                        <a:defRPr sz="24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2436162" indent="0" algn="l" defTabSz="607451" rtl="0" eaLnBrk="1" hangingPunct="1">
                        <a:buNone/>
                        <a:defRPr sz="24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>
                        <a:defRPr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>
                        <a:defRPr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>
                        <a:defRPr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>
                        <a:defRPr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OUTPUTS</a:t>
                      </a:r>
                    </a:p>
                  </a:txBody>
                  <a:tcPr marT="91440" marB="9144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indent="0" algn="l" defTabSz="607451" rtl="0" eaLnBrk="1" hangingPunct="1">
                        <a:buNone/>
                        <a:defRPr sz="24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607451" indent="0" algn="l" defTabSz="607451" rtl="0" eaLnBrk="1" hangingPunct="1">
                        <a:buNone/>
                        <a:defRPr sz="24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1217022" indent="0" algn="l" defTabSz="607451" rtl="0" eaLnBrk="1" hangingPunct="1">
                        <a:buNone/>
                        <a:defRPr sz="24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826592" indent="0" algn="l" defTabSz="607451" rtl="0" eaLnBrk="1" hangingPunct="1">
                        <a:buNone/>
                        <a:defRPr sz="24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2436162" indent="0" algn="l" defTabSz="607451" rtl="0" eaLnBrk="1" hangingPunct="1">
                        <a:buNone/>
                        <a:defRPr sz="24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>
                        <a:defRPr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>
                        <a:defRPr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>
                        <a:defRPr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>
                        <a:defRPr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marL="182880" marR="0" lvl="0" indent="-18288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Framework will compare the results cell by cell and will capture the results in both html &amp; excel files</a:t>
                      </a:r>
                    </a:p>
                  </a:txBody>
                  <a:tcPr marT="91440" marB="9144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118470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462D1E41-06F4-CBB3-9B45-4B4E8C5C8284}"/>
              </a:ext>
            </a:extLst>
          </p:cNvPr>
          <p:cNvGrpSpPr/>
          <p:nvPr/>
        </p:nvGrpSpPr>
        <p:grpSpPr>
          <a:xfrm>
            <a:off x="6156550" y="1587501"/>
            <a:ext cx="5668738" cy="4432299"/>
            <a:chOff x="6156550" y="1587501"/>
            <a:chExt cx="5668738" cy="44322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BA715F5-7457-4143-A734-271D164E91C0}"/>
                </a:ext>
              </a:extLst>
            </p:cNvPr>
            <p:cNvSpPr/>
            <p:nvPr/>
          </p:nvSpPr>
          <p:spPr bwMode="gray">
            <a:xfrm>
              <a:off x="6156550" y="1587501"/>
              <a:ext cx="5668738" cy="44322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USE 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3C30B3-4F9D-B7F5-E9C7-EC9C13A3ED7B}"/>
                </a:ext>
              </a:extLst>
            </p:cNvPr>
            <p:cNvSpPr txBox="1"/>
            <p:nvPr/>
          </p:nvSpPr>
          <p:spPr>
            <a:xfrm>
              <a:off x="6553200" y="2100943"/>
              <a:ext cx="48768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b="1" u="sng" dirty="0">
                  <a:solidFill>
                    <a:schemeClr val="bg1"/>
                  </a:solidFill>
                </a:rPr>
                <a:t>Migration check:</a:t>
              </a:r>
              <a:r>
                <a:rPr lang="en-US" u="sng" dirty="0">
                  <a:solidFill>
                    <a:schemeClr val="bg1"/>
                  </a:solidFill>
                </a:rPr>
                <a:t> </a:t>
              </a:r>
              <a:r>
                <a:rPr lang="en-US" dirty="0">
                  <a:solidFill>
                    <a:schemeClr val="bg1"/>
                  </a:solidFill>
                </a:rPr>
                <a:t>File generated in the new system against the file from the legacy system</a:t>
              </a:r>
            </a:p>
            <a:p>
              <a:pPr marL="342900" indent="-342900">
                <a:buAutoNum type="arabicPeriod"/>
              </a:pPr>
              <a:endParaRPr lang="en-US" dirty="0">
                <a:solidFill>
                  <a:schemeClr val="bg1"/>
                </a:solidFill>
              </a:endParaRPr>
            </a:p>
            <a:p>
              <a:pPr marL="342900" indent="-342900">
                <a:buAutoNum type="arabicPeriod"/>
              </a:pPr>
              <a:endParaRPr lang="en-US" dirty="0">
                <a:solidFill>
                  <a:schemeClr val="bg1"/>
                </a:solidFill>
              </a:endParaRPr>
            </a:p>
            <a:p>
              <a:pPr marL="342900" indent="-342900">
                <a:buAutoNum type="arabicPeriod"/>
              </a:pPr>
              <a:endParaRPr lang="en-US" dirty="0">
                <a:solidFill>
                  <a:schemeClr val="bg1"/>
                </a:solidFill>
              </a:endParaRPr>
            </a:p>
            <a:p>
              <a:pPr marL="342900" indent="-342900">
                <a:buAutoNum type="arabicPeriod"/>
              </a:pPr>
              <a:endParaRPr lang="en-US" dirty="0">
                <a:solidFill>
                  <a:schemeClr val="bg1"/>
                </a:solidFill>
              </a:endParaRPr>
            </a:p>
            <a:p>
              <a:pPr marL="342900" indent="-342900">
                <a:buAutoNum type="arabicPeriod"/>
              </a:pPr>
              <a:endParaRPr lang="en-US" dirty="0">
                <a:solidFill>
                  <a:schemeClr val="bg1"/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b="1" u="sng" dirty="0">
                  <a:solidFill>
                    <a:schemeClr val="bg1"/>
                  </a:solidFill>
                </a:rPr>
                <a:t>Version check: </a:t>
              </a:r>
              <a:r>
                <a:rPr lang="en-US" dirty="0">
                  <a:solidFill>
                    <a:schemeClr val="bg1"/>
                  </a:solidFill>
                </a:rPr>
                <a:t>Comparing the file generated pre and post deployment(Version diff check)</a:t>
              </a:r>
            </a:p>
            <a:p>
              <a:pPr marL="342900" indent="-342900">
                <a:buAutoNum type="arabicPeriod"/>
              </a:pPr>
              <a:endParaRPr lang="en-US" dirty="0">
                <a:solidFill>
                  <a:schemeClr val="bg1"/>
                </a:solidFill>
              </a:endParaRPr>
            </a:p>
            <a:p>
              <a:pPr marL="342900" indent="-342900">
                <a:buAutoNum type="arabicPeriod"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6D7127-5F85-0A87-1192-01DCE018CFA9}"/>
                </a:ext>
              </a:extLst>
            </p:cNvPr>
            <p:cNvSpPr/>
            <p:nvPr/>
          </p:nvSpPr>
          <p:spPr>
            <a:xfrm>
              <a:off x="6942366" y="2820264"/>
              <a:ext cx="1733548" cy="9833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Env 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96DC22-8BBD-30D6-6C28-3639B53AB3D2}"/>
                </a:ext>
              </a:extLst>
            </p:cNvPr>
            <p:cNvSpPr/>
            <p:nvPr/>
          </p:nvSpPr>
          <p:spPr>
            <a:xfrm>
              <a:off x="9263743" y="2832986"/>
              <a:ext cx="1975757" cy="9833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Env 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9096E6-F9BC-E4F5-6642-4654F9EFF15D}"/>
                </a:ext>
              </a:extLst>
            </p:cNvPr>
            <p:cNvSpPr/>
            <p:nvPr/>
          </p:nvSpPr>
          <p:spPr>
            <a:xfrm>
              <a:off x="6942367" y="4748549"/>
              <a:ext cx="4297134" cy="9833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Env 1</a:t>
              </a:r>
            </a:p>
          </p:txBody>
        </p:sp>
        <p:sp>
          <p:nvSpPr>
            <p:cNvPr id="10" name="Flowchart: Multidocument 9">
              <a:extLst>
                <a:ext uri="{FF2B5EF4-FFF2-40B4-BE49-F238E27FC236}">
                  <a16:creationId xmlns:a16="http://schemas.microsoft.com/office/drawing/2014/main" id="{05D72DAF-4223-DF4A-E912-786A03503E9A}"/>
                </a:ext>
              </a:extLst>
            </p:cNvPr>
            <p:cNvSpPr/>
            <p:nvPr/>
          </p:nvSpPr>
          <p:spPr>
            <a:xfrm>
              <a:off x="7489371" y="3015343"/>
              <a:ext cx="533400" cy="413657"/>
            </a:xfrm>
            <a:prstGeom prst="flowChartMulti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f1</a:t>
              </a:r>
            </a:p>
          </p:txBody>
        </p:sp>
        <p:sp>
          <p:nvSpPr>
            <p:cNvPr id="11" name="Flowchart: Multidocument 10">
              <a:extLst>
                <a:ext uri="{FF2B5EF4-FFF2-40B4-BE49-F238E27FC236}">
                  <a16:creationId xmlns:a16="http://schemas.microsoft.com/office/drawing/2014/main" id="{927202EC-5C7A-4B20-9551-C8451F757E84}"/>
                </a:ext>
              </a:extLst>
            </p:cNvPr>
            <p:cNvSpPr/>
            <p:nvPr/>
          </p:nvSpPr>
          <p:spPr>
            <a:xfrm>
              <a:off x="9984921" y="3018043"/>
              <a:ext cx="533400" cy="413657"/>
            </a:xfrm>
            <a:prstGeom prst="flowChartMulti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f1</a:t>
              </a:r>
            </a:p>
          </p:txBody>
        </p:sp>
        <p:sp>
          <p:nvSpPr>
            <p:cNvPr id="12" name="Flowchart: Multidocument 11">
              <a:extLst>
                <a:ext uri="{FF2B5EF4-FFF2-40B4-BE49-F238E27FC236}">
                  <a16:creationId xmlns:a16="http://schemas.microsoft.com/office/drawing/2014/main" id="{400F6553-7A22-4CA0-DCD1-371023FBE54D}"/>
                </a:ext>
              </a:extLst>
            </p:cNvPr>
            <p:cNvSpPr/>
            <p:nvPr/>
          </p:nvSpPr>
          <p:spPr>
            <a:xfrm>
              <a:off x="7465218" y="4970539"/>
              <a:ext cx="533400" cy="413657"/>
            </a:xfrm>
            <a:prstGeom prst="flowChartMulti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v1</a:t>
              </a:r>
            </a:p>
          </p:txBody>
        </p:sp>
        <p:sp>
          <p:nvSpPr>
            <p:cNvPr id="13" name="Flowchart: Multidocument 12">
              <a:extLst>
                <a:ext uri="{FF2B5EF4-FFF2-40B4-BE49-F238E27FC236}">
                  <a16:creationId xmlns:a16="http://schemas.microsoft.com/office/drawing/2014/main" id="{C2646A04-7ACF-C048-0ACB-27BE3269A416}"/>
                </a:ext>
              </a:extLst>
            </p:cNvPr>
            <p:cNvSpPr/>
            <p:nvPr/>
          </p:nvSpPr>
          <p:spPr>
            <a:xfrm>
              <a:off x="9980148" y="4970537"/>
              <a:ext cx="533400" cy="413657"/>
            </a:xfrm>
            <a:prstGeom prst="flowChartMulti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v2</a:t>
              </a:r>
            </a:p>
          </p:txBody>
        </p:sp>
        <p:sp>
          <p:nvSpPr>
            <p:cNvPr id="14" name="Arrow: Left-Right 13">
              <a:extLst>
                <a:ext uri="{FF2B5EF4-FFF2-40B4-BE49-F238E27FC236}">
                  <a16:creationId xmlns:a16="http://schemas.microsoft.com/office/drawing/2014/main" id="{AC411136-C178-55F7-8EF6-EF6C135E2FAC}"/>
                </a:ext>
              </a:extLst>
            </p:cNvPr>
            <p:cNvSpPr/>
            <p:nvPr/>
          </p:nvSpPr>
          <p:spPr>
            <a:xfrm>
              <a:off x="8088087" y="3113311"/>
              <a:ext cx="1733548" cy="206829"/>
            </a:xfrm>
            <a:prstGeom prst="left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16" name="Arrow: Left-Right 15">
              <a:extLst>
                <a:ext uri="{FF2B5EF4-FFF2-40B4-BE49-F238E27FC236}">
                  <a16:creationId xmlns:a16="http://schemas.microsoft.com/office/drawing/2014/main" id="{990F2F64-58FC-D281-6AE2-5161BFD6CF00}"/>
                </a:ext>
              </a:extLst>
            </p:cNvPr>
            <p:cNvSpPr/>
            <p:nvPr/>
          </p:nvSpPr>
          <p:spPr>
            <a:xfrm>
              <a:off x="8119717" y="5073952"/>
              <a:ext cx="1733548" cy="206829"/>
            </a:xfrm>
            <a:prstGeom prst="left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951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A68657-CADF-4607-ADA5-60D2152E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LIST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AUTOMATION FRAMEWORK</a:t>
            </a:r>
          </a:p>
        </p:txBody>
      </p:sp>
      <p:pic>
        <p:nvPicPr>
          <p:cNvPr id="3" name="Graphic 2" descr="Target Audience outline">
            <a:extLst>
              <a:ext uri="{FF2B5EF4-FFF2-40B4-BE49-F238E27FC236}">
                <a16:creationId xmlns:a16="http://schemas.microsoft.com/office/drawing/2014/main" id="{61B7638A-76AD-4B8F-8ED2-84461306C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763" y="5271477"/>
            <a:ext cx="516468" cy="516468"/>
          </a:xfrm>
          <a:prstGeom prst="rect">
            <a:avLst/>
          </a:prstGeom>
        </p:spPr>
      </p:pic>
      <p:pic>
        <p:nvPicPr>
          <p:cNvPr id="6" name="Graphic 5" descr="Car outline">
            <a:extLst>
              <a:ext uri="{FF2B5EF4-FFF2-40B4-BE49-F238E27FC236}">
                <a16:creationId xmlns:a16="http://schemas.microsoft.com/office/drawing/2014/main" id="{166E9FB4-739A-4F37-9F83-61BE4FAF59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763" y="4282784"/>
            <a:ext cx="516468" cy="516468"/>
          </a:xfrm>
          <a:prstGeom prst="rect">
            <a:avLst/>
          </a:prstGeom>
        </p:spPr>
      </p:pic>
      <p:pic>
        <p:nvPicPr>
          <p:cNvPr id="8" name="Graphic 7" descr="Megaphone outline">
            <a:extLst>
              <a:ext uri="{FF2B5EF4-FFF2-40B4-BE49-F238E27FC236}">
                <a16:creationId xmlns:a16="http://schemas.microsoft.com/office/drawing/2014/main" id="{E3834DD2-7E30-4BFB-8C08-BC39768054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1763" y="3294092"/>
            <a:ext cx="516468" cy="516468"/>
          </a:xfrm>
          <a:prstGeom prst="rect">
            <a:avLst/>
          </a:prstGeom>
        </p:spPr>
      </p:pic>
      <p:pic>
        <p:nvPicPr>
          <p:cNvPr id="10" name="Graphic 9" descr="Pen outline">
            <a:extLst>
              <a:ext uri="{FF2B5EF4-FFF2-40B4-BE49-F238E27FC236}">
                <a16:creationId xmlns:a16="http://schemas.microsoft.com/office/drawing/2014/main" id="{51309340-EECC-41B4-A4F1-A10001B186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1763" y="2305400"/>
            <a:ext cx="516468" cy="516468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D2BBAF4-9364-C6D2-8CC3-18D9A2CFB3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5404533"/>
              </p:ext>
            </p:extLst>
          </p:nvPr>
        </p:nvGraphicFramePr>
        <p:xfrm>
          <a:off x="571763" y="1206269"/>
          <a:ext cx="9845866" cy="4581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23695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5BB46A-7C0F-8552-4654-C67EFEB70FBB}"/>
              </a:ext>
            </a:extLst>
          </p:cNvPr>
          <p:cNvSpPr/>
          <p:nvPr/>
        </p:nvSpPr>
        <p:spPr>
          <a:xfrm>
            <a:off x="1807030" y="1480457"/>
            <a:ext cx="9993084" cy="478426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436235-6121-6ABE-DE21-0F67A7E5E121}"/>
              </a:ext>
            </a:extLst>
          </p:cNvPr>
          <p:cNvSpPr/>
          <p:nvPr/>
        </p:nvSpPr>
        <p:spPr>
          <a:xfrm>
            <a:off x="4192128" y="1665513"/>
            <a:ext cx="4307350" cy="434338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CREDO NON-PROD (T1)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88FD22A-CD13-A993-8A8E-B601863CD139}"/>
              </a:ext>
            </a:extLst>
          </p:cNvPr>
          <p:cNvGrpSpPr/>
          <p:nvPr/>
        </p:nvGrpSpPr>
        <p:grpSpPr>
          <a:xfrm>
            <a:off x="6354537" y="2639782"/>
            <a:ext cx="2002969" cy="2277894"/>
            <a:chOff x="2764974" y="2013856"/>
            <a:chExt cx="2002969" cy="227789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20EF42F-C3AE-6FBA-F25F-DA95063D33ED}"/>
                </a:ext>
              </a:extLst>
            </p:cNvPr>
            <p:cNvSpPr/>
            <p:nvPr/>
          </p:nvSpPr>
          <p:spPr>
            <a:xfrm>
              <a:off x="2764974" y="2013856"/>
              <a:ext cx="2002969" cy="227789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File storage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DFA9A41-41C9-F0A3-2756-0F9974389AE0}"/>
                </a:ext>
              </a:extLst>
            </p:cNvPr>
            <p:cNvSpPr/>
            <p:nvPr/>
          </p:nvSpPr>
          <p:spPr>
            <a:xfrm>
              <a:off x="3018053" y="2340430"/>
              <a:ext cx="1491343" cy="642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Local folder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98FF59D-0C5D-BC90-D675-26BC080BD0EF}"/>
                </a:ext>
              </a:extLst>
            </p:cNvPr>
            <p:cNvSpPr/>
            <p:nvPr/>
          </p:nvSpPr>
          <p:spPr>
            <a:xfrm>
              <a:off x="3024868" y="3505194"/>
              <a:ext cx="1491343" cy="642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S3 location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8619E14-E885-D86A-7F4C-4E9857930881}"/>
              </a:ext>
            </a:extLst>
          </p:cNvPr>
          <p:cNvSpPr/>
          <p:nvPr/>
        </p:nvSpPr>
        <p:spPr>
          <a:xfrm>
            <a:off x="6603544" y="1763469"/>
            <a:ext cx="1491343" cy="642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Generate csv /xlsx files/Table outputs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EA0583-8FEE-486F-A1CE-8743AF3F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468868"/>
            <a:ext cx="9699625" cy="861774"/>
          </a:xfrm>
        </p:spPr>
        <p:txBody>
          <a:bodyPr/>
          <a:lstStyle/>
          <a:p>
            <a:r>
              <a:rPr lang="en-US" dirty="0"/>
              <a:t>High level design / Approach PROPOSED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AUTOMATION FRAMEWORK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0C320F-B347-51C0-C7C1-64B8F17959FF}"/>
              </a:ext>
            </a:extLst>
          </p:cNvPr>
          <p:cNvSpPr/>
          <p:nvPr/>
        </p:nvSpPr>
        <p:spPr>
          <a:xfrm>
            <a:off x="196627" y="2296892"/>
            <a:ext cx="1491343" cy="642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Story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586DED-9BC5-694B-E818-83B488751C1B}"/>
              </a:ext>
            </a:extLst>
          </p:cNvPr>
          <p:cNvGrpSpPr/>
          <p:nvPr/>
        </p:nvGrpSpPr>
        <p:grpSpPr>
          <a:xfrm>
            <a:off x="2102297" y="2008410"/>
            <a:ext cx="2002969" cy="3254834"/>
            <a:chOff x="2764974" y="2013856"/>
            <a:chExt cx="2002969" cy="325483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7028A7-AC26-A540-69F1-B5808D49B0E2}"/>
                </a:ext>
              </a:extLst>
            </p:cNvPr>
            <p:cNvSpPr/>
            <p:nvPr/>
          </p:nvSpPr>
          <p:spPr>
            <a:xfrm>
              <a:off x="2764974" y="2013856"/>
              <a:ext cx="2002969" cy="32548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Test Rail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94A90F-8091-A17F-0710-0A46EB18EB7D}"/>
                </a:ext>
              </a:extLst>
            </p:cNvPr>
            <p:cNvSpPr/>
            <p:nvPr/>
          </p:nvSpPr>
          <p:spPr>
            <a:xfrm>
              <a:off x="2981325" y="2340431"/>
              <a:ext cx="1491343" cy="642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Create test cases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3EB56E2-8B51-F67F-C361-9D5A26A3FC7D}"/>
                </a:ext>
              </a:extLst>
            </p:cNvPr>
            <p:cNvSpPr/>
            <p:nvPr/>
          </p:nvSpPr>
          <p:spPr>
            <a:xfrm>
              <a:off x="2981325" y="3276600"/>
              <a:ext cx="1491343" cy="642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Run relevant test cases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5A1752-69B1-E4F8-F8A2-C2202DB51688}"/>
                </a:ext>
              </a:extLst>
            </p:cNvPr>
            <p:cNvSpPr/>
            <p:nvPr/>
          </p:nvSpPr>
          <p:spPr>
            <a:xfrm>
              <a:off x="2981324" y="4212769"/>
              <a:ext cx="1491343" cy="642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Update results back &amp; Email alerts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FB0EFD-86A4-0AE2-4784-4B11F0F6F20A}"/>
              </a:ext>
            </a:extLst>
          </p:cNvPr>
          <p:cNvGrpSpPr/>
          <p:nvPr/>
        </p:nvGrpSpPr>
        <p:grpSpPr>
          <a:xfrm>
            <a:off x="4265828" y="2008410"/>
            <a:ext cx="2002969" cy="3254834"/>
            <a:chOff x="2764974" y="2013856"/>
            <a:chExt cx="2002969" cy="32548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E8C521-B17A-E123-46B7-E58E66B87842}"/>
                </a:ext>
              </a:extLst>
            </p:cNvPr>
            <p:cNvSpPr/>
            <p:nvPr/>
          </p:nvSpPr>
          <p:spPr>
            <a:xfrm>
              <a:off x="2764974" y="2013856"/>
              <a:ext cx="2002969" cy="32548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Python framework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57EF83-C19C-8E4F-51CE-C082624EA893}"/>
                </a:ext>
              </a:extLst>
            </p:cNvPr>
            <p:cNvSpPr/>
            <p:nvPr/>
          </p:nvSpPr>
          <p:spPr>
            <a:xfrm>
              <a:off x="2981325" y="2340431"/>
              <a:ext cx="1491343" cy="642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Read the configs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010F73-221D-B5BC-E50C-F549173F4EDD}"/>
                </a:ext>
              </a:extLst>
            </p:cNvPr>
            <p:cNvSpPr/>
            <p:nvPr/>
          </p:nvSpPr>
          <p:spPr>
            <a:xfrm>
              <a:off x="2981325" y="3276600"/>
              <a:ext cx="1491343" cy="642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Execute the test cases(file to file/table to table </a:t>
              </a:r>
              <a:r>
                <a:rPr lang="en-US" sz="1200" dirty="0" err="1">
                  <a:solidFill>
                    <a:sysClr val="windowText" lastClr="000000"/>
                  </a:solidFill>
                </a:rPr>
                <a:t>etc</a:t>
              </a:r>
              <a:r>
                <a:rPr lang="en-US" sz="1200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3AD9BA-EC19-F127-05FF-76A8D42DA1C6}"/>
                </a:ext>
              </a:extLst>
            </p:cNvPr>
            <p:cNvSpPr/>
            <p:nvPr/>
          </p:nvSpPr>
          <p:spPr>
            <a:xfrm>
              <a:off x="2981324" y="4212769"/>
              <a:ext cx="1491343" cy="642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Update results back</a:t>
              </a:r>
            </a:p>
          </p:txBody>
        </p: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CAB1EA7-B351-D2E1-FADD-67615162D360}"/>
              </a:ext>
            </a:extLst>
          </p:cNvPr>
          <p:cNvCxnSpPr>
            <a:stCxn id="7" idx="2"/>
            <a:endCxn id="20" idx="1"/>
          </p:cNvCxnSpPr>
          <p:nvPr/>
        </p:nvCxnSpPr>
        <p:spPr>
          <a:xfrm rot="16200000" flipH="1">
            <a:off x="1173959" y="2707489"/>
            <a:ext cx="696678" cy="1159998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A2D0A22-8847-9BC0-28A7-600A8D8DF7F8}"/>
              </a:ext>
            </a:extLst>
          </p:cNvPr>
          <p:cNvCxnSpPr>
            <a:cxnSpLocks/>
            <a:stCxn id="7" idx="0"/>
            <a:endCxn id="23" idx="0"/>
          </p:cNvCxnSpPr>
          <p:nvPr/>
        </p:nvCxnSpPr>
        <p:spPr>
          <a:xfrm rot="5400000" flipH="1" flipV="1">
            <a:off x="2960565" y="-9856"/>
            <a:ext cx="288482" cy="4325014"/>
          </a:xfrm>
          <a:prstGeom prst="bentConnector3">
            <a:avLst>
              <a:gd name="adj1" fmla="val 179242"/>
            </a:avLst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76B8806-D8C9-1170-4245-B601366A8F51}"/>
              </a:ext>
            </a:extLst>
          </p:cNvPr>
          <p:cNvSpPr txBox="1"/>
          <p:nvPr/>
        </p:nvSpPr>
        <p:spPr>
          <a:xfrm>
            <a:off x="368300" y="3667190"/>
            <a:ext cx="1725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Test rail integrated execution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9A8740-EB20-B17F-A58E-0B6FDBAE9819}"/>
              </a:ext>
            </a:extLst>
          </p:cNvPr>
          <p:cNvSpPr txBox="1"/>
          <p:nvPr/>
        </p:nvSpPr>
        <p:spPr>
          <a:xfrm>
            <a:off x="533575" y="148045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Manual execution</a:t>
            </a:r>
          </a:p>
        </p:txBody>
      </p:sp>
      <p:sp>
        <p:nvSpPr>
          <p:cNvPr id="49" name="Arrow: Left-Right 48">
            <a:extLst>
              <a:ext uri="{FF2B5EF4-FFF2-40B4-BE49-F238E27FC236}">
                <a16:creationId xmlns:a16="http://schemas.microsoft.com/office/drawing/2014/main" id="{A6C5D0CC-E687-123F-A78E-97AEC45FD537}"/>
              </a:ext>
            </a:extLst>
          </p:cNvPr>
          <p:cNvSpPr/>
          <p:nvPr/>
        </p:nvSpPr>
        <p:spPr>
          <a:xfrm>
            <a:off x="3896852" y="3494309"/>
            <a:ext cx="600302" cy="179612"/>
          </a:xfrm>
          <a:prstGeom prst="left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314A06D-0A6B-B2C9-7A22-BDA0AAEC79B0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 flipV="1">
            <a:off x="5973522" y="3287485"/>
            <a:ext cx="634094" cy="3047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B837522-E6E4-3009-D861-9A601AED135A}"/>
              </a:ext>
            </a:extLst>
          </p:cNvPr>
          <p:cNvCxnSpPr>
            <a:cxnSpLocks/>
            <a:stCxn id="25" idx="3"/>
            <a:endCxn id="40" idx="1"/>
          </p:cNvCxnSpPr>
          <p:nvPr/>
        </p:nvCxnSpPr>
        <p:spPr>
          <a:xfrm>
            <a:off x="5973522" y="3592283"/>
            <a:ext cx="640909" cy="8599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ylinder 65">
            <a:extLst>
              <a:ext uri="{FF2B5EF4-FFF2-40B4-BE49-F238E27FC236}">
                <a16:creationId xmlns:a16="http://schemas.microsoft.com/office/drawing/2014/main" id="{E3BD2D65-565D-4F74-5F15-947DAA7053D6}"/>
              </a:ext>
            </a:extLst>
          </p:cNvPr>
          <p:cNvSpPr/>
          <p:nvPr/>
        </p:nvSpPr>
        <p:spPr>
          <a:xfrm>
            <a:off x="6354537" y="4963881"/>
            <a:ext cx="1981199" cy="817616"/>
          </a:xfrm>
          <a:prstGeom prst="ca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Data Lake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25AAE501-AF86-495D-D3F8-931404CBC2F0}"/>
              </a:ext>
            </a:extLst>
          </p:cNvPr>
          <p:cNvCxnSpPr>
            <a:cxnSpLocks/>
            <a:stCxn id="25" idx="3"/>
            <a:endCxn id="66" idx="2"/>
          </p:cNvCxnSpPr>
          <p:nvPr/>
        </p:nvCxnSpPr>
        <p:spPr>
          <a:xfrm>
            <a:off x="5973522" y="3592283"/>
            <a:ext cx="381015" cy="17804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22FFD4A-8174-2CCB-94C3-3F17079ED007}"/>
              </a:ext>
            </a:extLst>
          </p:cNvPr>
          <p:cNvSpPr/>
          <p:nvPr/>
        </p:nvSpPr>
        <p:spPr>
          <a:xfrm>
            <a:off x="8698814" y="1665513"/>
            <a:ext cx="2786742" cy="434338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LEGACY NON-PROD (On-Prem)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6FD147C-D831-801C-371B-CD72C96C76B5}"/>
              </a:ext>
            </a:extLst>
          </p:cNvPr>
          <p:cNvCxnSpPr>
            <a:cxnSpLocks/>
            <a:stCxn id="80" idx="1"/>
            <a:endCxn id="40" idx="3"/>
          </p:cNvCxnSpPr>
          <p:nvPr/>
        </p:nvCxnSpPr>
        <p:spPr>
          <a:xfrm rot="10800000" flipV="1">
            <a:off x="8105775" y="3661745"/>
            <a:ext cx="1236661" cy="7905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0B1BB43-11CB-7771-14CF-9273F9420452}"/>
              </a:ext>
            </a:extLst>
          </p:cNvPr>
          <p:cNvSpPr txBox="1"/>
          <p:nvPr/>
        </p:nvSpPr>
        <p:spPr>
          <a:xfrm>
            <a:off x="8687477" y="4069901"/>
            <a:ext cx="840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Push/Pull to Test Env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345F55-DC18-202D-A4D5-67C3189DC42A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7353288" y="3608613"/>
            <a:ext cx="6815" cy="522507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89E043-17D7-8373-4075-A80FDC9E5960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7353288" y="3608613"/>
            <a:ext cx="6815" cy="522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3A82A7-A0C0-72D5-18F3-9834F7232F71}"/>
              </a:ext>
            </a:extLst>
          </p:cNvPr>
          <p:cNvCxnSpPr>
            <a:stCxn id="14" idx="2"/>
            <a:endCxn id="37" idx="0"/>
          </p:cNvCxnSpPr>
          <p:nvPr/>
        </p:nvCxnSpPr>
        <p:spPr>
          <a:xfrm>
            <a:off x="7349216" y="2405726"/>
            <a:ext cx="6806" cy="23405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7451575-D913-2753-BC98-EED915E22F23}"/>
              </a:ext>
            </a:extLst>
          </p:cNvPr>
          <p:cNvGrpSpPr/>
          <p:nvPr/>
        </p:nvGrpSpPr>
        <p:grpSpPr>
          <a:xfrm>
            <a:off x="9107651" y="3340617"/>
            <a:ext cx="1981199" cy="2093463"/>
            <a:chOff x="9107651" y="3667190"/>
            <a:chExt cx="1981199" cy="2093463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F1B25D9-D5F2-F9F9-636A-C47ECEE6E209}"/>
                </a:ext>
              </a:extLst>
            </p:cNvPr>
            <p:cNvSpPr/>
            <p:nvPr/>
          </p:nvSpPr>
          <p:spPr>
            <a:xfrm>
              <a:off x="9342435" y="3667190"/>
              <a:ext cx="1491343" cy="642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Generate csv /xlsx files/Table outputs</a:t>
              </a:r>
            </a:p>
          </p:txBody>
        </p:sp>
        <p:sp>
          <p:nvSpPr>
            <p:cNvPr id="43" name="Cylinder 42">
              <a:extLst>
                <a:ext uri="{FF2B5EF4-FFF2-40B4-BE49-F238E27FC236}">
                  <a16:creationId xmlns:a16="http://schemas.microsoft.com/office/drawing/2014/main" id="{FDAB4184-878E-60E8-4848-FDF4423A7110}"/>
                </a:ext>
              </a:extLst>
            </p:cNvPr>
            <p:cNvSpPr/>
            <p:nvPr/>
          </p:nvSpPr>
          <p:spPr>
            <a:xfrm>
              <a:off x="9107651" y="4943037"/>
              <a:ext cx="1981199" cy="817616"/>
            </a:xfrm>
            <a:prstGeom prst="can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Data Lake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0A8E16F-931F-DCFC-9AB4-B9397C78BEB9}"/>
                </a:ext>
              </a:extLst>
            </p:cNvPr>
            <p:cNvCxnSpPr>
              <a:stCxn id="43" idx="1"/>
              <a:endCxn id="80" idx="2"/>
            </p:cNvCxnSpPr>
            <p:nvPr/>
          </p:nvCxnSpPr>
          <p:spPr>
            <a:xfrm flipH="1" flipV="1">
              <a:off x="10088107" y="4309447"/>
              <a:ext cx="10144" cy="633590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854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EA0583-8FEE-486F-A1CE-8743AF3F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468868"/>
            <a:ext cx="9699625" cy="861774"/>
          </a:xfrm>
        </p:spPr>
        <p:txBody>
          <a:bodyPr/>
          <a:lstStyle/>
          <a:p>
            <a:r>
              <a:rPr lang="en-US" dirty="0"/>
              <a:t>High level design / Approach PROPOSED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AUTOMATION FRAMEWORK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1020AF-623B-5428-119A-1EE9A320F43B}"/>
              </a:ext>
            </a:extLst>
          </p:cNvPr>
          <p:cNvSpPr txBox="1"/>
          <p:nvPr/>
        </p:nvSpPr>
        <p:spPr>
          <a:xfrm>
            <a:off x="368300" y="1600200"/>
            <a:ext cx="114862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Steps:</a:t>
            </a:r>
          </a:p>
          <a:p>
            <a:pPr marL="342900" indent="-342900">
              <a:buAutoNum type="arabicPeriod"/>
            </a:pPr>
            <a:r>
              <a:rPr lang="en-US" dirty="0"/>
              <a:t>Qlik report objects needs to be extracted as csv/xlsx output manually from both the legacy BDP &amp; CREDO Qlik Test environments</a:t>
            </a:r>
          </a:p>
          <a:p>
            <a:pPr marL="342900" indent="-342900">
              <a:buAutoNum type="arabicPeriod"/>
            </a:pPr>
            <a:r>
              <a:rPr lang="en-US" dirty="0"/>
              <a:t>These files needs to be transferred to the CREDO T1 environment (S3 copy) manually and then to the local folders accordingly</a:t>
            </a:r>
          </a:p>
          <a:p>
            <a:pPr marL="342900" indent="-342900">
              <a:buAutoNum type="arabicPeriod"/>
            </a:pPr>
            <a:r>
              <a:rPr lang="en-US" dirty="0"/>
              <a:t>File compare Framework will reside in the CREDO T1 environment which further can compare the files copied in the S3 location / local folder</a:t>
            </a:r>
          </a:p>
          <a:p>
            <a:pPr marL="342900" indent="-342900">
              <a:buAutoNum type="arabicPeriod"/>
            </a:pPr>
            <a:r>
              <a:rPr lang="en-US" dirty="0"/>
              <a:t>The output will get generated in .</a:t>
            </a:r>
            <a:r>
              <a:rPr lang="en-US" dirty="0" err="1"/>
              <a:t>xls</a:t>
            </a:r>
            <a:r>
              <a:rPr lang="en-US" dirty="0"/>
              <a:t> &amp; .html format which will be available in the CREDO T1 environment, wherever the application is running or can copy the results to S3 back.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20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A2628B-EC70-4C21-8B07-3EF6F2E5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SCREENSHOTS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2DC204-5D0C-45D1-A8D2-636D25D877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AUTOMATION FRAMEWORK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A0A298-1684-FA8D-78F9-19C3A5CB1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874" y="1070552"/>
            <a:ext cx="6392251" cy="4376057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3D3E948-964F-908E-C627-315A11F08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207774"/>
              </p:ext>
            </p:extLst>
          </p:nvPr>
        </p:nvGraphicFramePr>
        <p:xfrm>
          <a:off x="368300" y="5446609"/>
          <a:ext cx="10363202" cy="920750"/>
        </p:xfrm>
        <a:graphic>
          <a:graphicData uri="http://schemas.openxmlformats.org/drawingml/2006/table">
            <a:tbl>
              <a:tblPr/>
              <a:tblGrid>
                <a:gridCol w="888274">
                  <a:extLst>
                    <a:ext uri="{9D8B030D-6E8A-4147-A177-3AD203B41FA5}">
                      <a16:colId xmlns:a16="http://schemas.microsoft.com/office/drawing/2014/main" val="3034465447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1429468010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875205471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375130876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735942106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1926940920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691131807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574201576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3734721662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984534283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3728417352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3723820556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1316482371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389647628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887335908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3751212331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319576595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5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col1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col2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col3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col4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col5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col6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col7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_merge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col1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col2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col3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col4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col5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col6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col7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_merge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7501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1817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8004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2.377777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left_only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right_only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5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21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B91973-EBA7-AAE6-EF1C-CC15658DF4C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2A362-387E-6C51-DB0A-C96E5606F3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AUTOMATION 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71EBC8-1034-7A4C-D7C5-F5A5003BCF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1673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A47569-81A3-43C0-2E77-22F24A8EE67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2C16F-5452-24FB-BFB2-82345F8EDE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1967E-CA14-1C35-FF67-7F1712BD77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3216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ARMAN Template 2020">
  <a:themeElements>
    <a:clrScheme name="HARMAN CORPORATE 2020">
      <a:dk1>
        <a:srgbClr val="080808"/>
      </a:dk1>
      <a:lt1>
        <a:srgbClr val="FFFFFF"/>
      </a:lt1>
      <a:dk2>
        <a:srgbClr val="0073AD"/>
      </a:dk2>
      <a:lt2>
        <a:srgbClr val="55CFFE"/>
      </a:lt2>
      <a:accent1>
        <a:srgbClr val="00B0EF"/>
      </a:accent1>
      <a:accent2>
        <a:srgbClr val="0070BF"/>
      </a:accent2>
      <a:accent3>
        <a:srgbClr val="007DAA"/>
      </a:accent3>
      <a:accent4>
        <a:srgbClr val="014C76"/>
      </a:accent4>
      <a:accent5>
        <a:srgbClr val="8EB4E3"/>
      </a:accent5>
      <a:accent6>
        <a:srgbClr val="F7B100"/>
      </a:accent6>
      <a:hlink>
        <a:srgbClr val="079E48"/>
      </a:hlink>
      <a:folHlink>
        <a:srgbClr val="FA9300"/>
      </a:folHlink>
    </a:clrScheme>
    <a:fontScheme name="HARMAN Corporate 2022">
      <a:majorFont>
        <a:latin typeface="Gill Sans MT"/>
        <a:ea typeface="Arial"/>
        <a:cs typeface="Arial"/>
      </a:majorFont>
      <a:minorFont>
        <a:latin typeface="Gill Sans MT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D1538014A3754D851EECF95718EB87" ma:contentTypeVersion="5" ma:contentTypeDescription="Create a new document." ma:contentTypeScope="" ma:versionID="7881c78c8d8eb71b6a4a929728f330d5">
  <xsd:schema xmlns:xsd="http://www.w3.org/2001/XMLSchema" xmlns:xs="http://www.w3.org/2001/XMLSchema" xmlns:p="http://schemas.microsoft.com/office/2006/metadata/properties" xmlns:ns2="e5ad7a85-9a7f-4076-9dbf-b003b53d4e64" xmlns:ns3="b63855b7-7d70-48c3-8a35-604d89d4b70b" targetNamespace="http://schemas.microsoft.com/office/2006/metadata/properties" ma:root="true" ma:fieldsID="a4093aa499bebed908332f28433f9102" ns2:_="" ns3:_="">
    <xsd:import namespace="e5ad7a85-9a7f-4076-9dbf-b003b53d4e64"/>
    <xsd:import namespace="b63855b7-7d70-48c3-8a35-604d89d4b7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ad7a85-9a7f-4076-9dbf-b003b53d4e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855b7-7d70-48c3-8a35-604d89d4b70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FF19A2-69D4-4361-82A7-7F53960B57BC}">
  <ds:schemaRefs>
    <ds:schemaRef ds:uri="731989eb-7121-409c-871c-8f2366272918"/>
    <ds:schemaRef ds:uri="a5bf85ab-5b89-45d5-812d-d881043611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F8A8BB0-2369-44F9-9454-C6CB79ACB6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AEC43-E411-457C-AE52-94F5279461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ad7a85-9a7f-4076-9dbf-b003b53d4e64"/>
    <ds:schemaRef ds:uri="b63855b7-7d70-48c3-8a35-604d89d4b7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555</Words>
  <Application>Microsoft Office PowerPoint</Application>
  <PresentationFormat>Widescreen</PresentationFormat>
  <Paragraphs>166</Paragraphs>
  <Slides>10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HARMAN Template 2020</vt:lpstr>
      <vt:lpstr>BI Automation</vt:lpstr>
      <vt:lpstr>AGENDA</vt:lpstr>
      <vt:lpstr>USE CASEs  </vt:lpstr>
      <vt:lpstr>FEATURE LIST</vt:lpstr>
      <vt:lpstr>High level design / Approach PROPOSED </vt:lpstr>
      <vt:lpstr>High level design / Approach PROPOSED </vt:lpstr>
      <vt:lpstr>OUTPUT SCREENSHOTS</vt:lpstr>
      <vt:lpstr>PowerPoint Presentation</vt:lpstr>
      <vt:lpstr>PowerPoint Presentation</vt:lpstr>
      <vt:lpstr>CAEMLOT BI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Harman Corporate Template 2022</dc:title>
  <dc:creator>Author</dc:creator>
  <cp:lastModifiedBy>Kumar, Santhosh</cp:lastModifiedBy>
  <cp:revision>50</cp:revision>
  <cp:lastPrinted>2020-06-01T18:03:35Z</cp:lastPrinted>
  <dcterms:created xsi:type="dcterms:W3CDTF">2020-01-15T08:57:14Z</dcterms:created>
  <dcterms:modified xsi:type="dcterms:W3CDTF">2022-11-21T17:38:44Z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0x010100A6D1538014A3754D851EECF95718EB87</vt:lpwstr>
  </property>
  <property fmtid="{D5CDD505-2E9C-101B-9397-08002B2CF9AE}" pid="3" name="MediaServiceImageTags">
    <vt:lpwstr/>
  </property>
</Properties>
</file>