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56" r:id="rId3"/>
    <p:sldId id="258" r:id="rId4"/>
    <p:sldId id="259" r:id="rId5"/>
    <p:sldId id="260" r:id="rId6"/>
    <p:sldId id="261" r:id="rId7"/>
    <p:sldId id="262" r:id="rId8"/>
    <p:sldId id="263" r:id="rId9"/>
    <p:sldId id="268" r:id="rId10"/>
    <p:sldId id="270" r:id="rId11"/>
    <p:sldId id="269" r:id="rId12"/>
    <p:sldId id="271" r:id="rId13"/>
    <p:sldId id="266" r:id="rId14"/>
    <p:sldId id="280" r:id="rId15"/>
    <p:sldId id="267" r:id="rId16"/>
    <p:sldId id="273" r:id="rId17"/>
    <p:sldId id="272" r:id="rId18"/>
    <p:sldId id="274" r:id="rId19"/>
    <p:sldId id="275" r:id="rId20"/>
    <p:sldId id="277" r:id="rId21"/>
    <p:sldId id="281" r:id="rId22"/>
    <p:sldId id="276" r:id="rId23"/>
    <p:sldId id="279" r:id="rId24"/>
    <p:sldId id="265" r:id="rId25"/>
    <p:sldId id="278"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B3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0DDC7-3445-4AD2-BA59-9082AF692D6F}" v="376" dt="2020-04-18T17:40:46.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p:restoredTop sz="84531" autoAdjust="0"/>
  </p:normalViewPr>
  <p:slideViewPr>
    <p:cSldViewPr snapToGrid="0" snapToObjects="1">
      <p:cViewPr>
        <p:scale>
          <a:sx n="66" d="100"/>
          <a:sy n="66" d="100"/>
        </p:scale>
        <p:origin x="534" y="483"/>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userId="ccee4686-7076-4018-baa0-0748598ae102" providerId="ADAL" clId="{33FC7E38-BECA-4C56-8B1E-E69C0D34BC2D}"/>
    <pc:docChg chg="undo custSel mod addSld delSld modSld sldOrd">
      <pc:chgData name="Santiago" userId="ccee4686-7076-4018-baa0-0748598ae102" providerId="ADAL" clId="{33FC7E38-BECA-4C56-8B1E-E69C0D34BC2D}" dt="2020-04-18T19:42:49.908" v="2098"/>
      <pc:docMkLst>
        <pc:docMk/>
      </pc:docMkLst>
      <pc:sldChg chg="modSp">
        <pc:chgData name="Santiago" userId="ccee4686-7076-4018-baa0-0748598ae102" providerId="ADAL" clId="{33FC7E38-BECA-4C56-8B1E-E69C0D34BC2D}" dt="2020-04-18T17:18:04.697" v="1774" actId="1076"/>
        <pc:sldMkLst>
          <pc:docMk/>
          <pc:sldMk cId="3756255906" sldId="260"/>
        </pc:sldMkLst>
        <pc:spChg chg="mod">
          <ac:chgData name="Santiago" userId="ccee4686-7076-4018-baa0-0748598ae102" providerId="ADAL" clId="{33FC7E38-BECA-4C56-8B1E-E69C0D34BC2D}" dt="2020-04-18T17:18:04.697" v="1774" actId="1076"/>
          <ac:spMkLst>
            <pc:docMk/>
            <pc:sldMk cId="3756255906" sldId="260"/>
            <ac:spMk id="4" creationId="{CEFC97FA-4705-8940-9A65-90B9A4BB4404}"/>
          </ac:spMkLst>
        </pc:spChg>
      </pc:sldChg>
      <pc:sldChg chg="addSp modSp">
        <pc:chgData name="Santiago" userId="ccee4686-7076-4018-baa0-0748598ae102" providerId="ADAL" clId="{33FC7E38-BECA-4C56-8B1E-E69C0D34BC2D}" dt="2020-04-18T17:40:08.586" v="2071" actId="1076"/>
        <pc:sldMkLst>
          <pc:docMk/>
          <pc:sldMk cId="853452096" sldId="261"/>
        </pc:sldMkLst>
        <pc:spChg chg="add mod">
          <ac:chgData name="Santiago" userId="ccee4686-7076-4018-baa0-0748598ae102" providerId="ADAL" clId="{33FC7E38-BECA-4C56-8B1E-E69C0D34BC2D}" dt="2020-04-18T17:40:08.586" v="2071" actId="1076"/>
          <ac:spMkLst>
            <pc:docMk/>
            <pc:sldMk cId="853452096" sldId="261"/>
            <ac:spMk id="2" creationId="{88E7B3F2-296B-4AC0-94EF-54F161DF8E16}"/>
          </ac:spMkLst>
        </pc:spChg>
        <pc:spChg chg="mod">
          <ac:chgData name="Santiago" userId="ccee4686-7076-4018-baa0-0748598ae102" providerId="ADAL" clId="{33FC7E38-BECA-4C56-8B1E-E69C0D34BC2D}" dt="2020-04-18T17:29:25.508" v="1815" actId="20577"/>
          <ac:spMkLst>
            <pc:docMk/>
            <pc:sldMk cId="853452096" sldId="261"/>
            <ac:spMk id="4" creationId="{37D5967B-2F78-8D40-A91B-676477CFC4F0}"/>
          </ac:spMkLst>
        </pc:spChg>
        <pc:spChg chg="mod">
          <ac:chgData name="Santiago" userId="ccee4686-7076-4018-baa0-0748598ae102" providerId="ADAL" clId="{33FC7E38-BECA-4C56-8B1E-E69C0D34BC2D}" dt="2020-04-18T17:29:58.533" v="1845" actId="14100"/>
          <ac:spMkLst>
            <pc:docMk/>
            <pc:sldMk cId="853452096" sldId="261"/>
            <ac:spMk id="5" creationId="{3715B29F-A2EE-4B49-9486-096A6EAC4A25}"/>
          </ac:spMkLst>
        </pc:spChg>
      </pc:sldChg>
      <pc:sldChg chg="addSp delSp modSp modNotesTx">
        <pc:chgData name="Santiago" userId="ccee4686-7076-4018-baa0-0748598ae102" providerId="ADAL" clId="{33FC7E38-BECA-4C56-8B1E-E69C0D34BC2D}" dt="2020-04-18T17:40:11.178" v="2072"/>
        <pc:sldMkLst>
          <pc:docMk/>
          <pc:sldMk cId="524366806" sldId="262"/>
        </pc:sldMkLst>
        <pc:spChg chg="del">
          <ac:chgData name="Santiago" userId="ccee4686-7076-4018-baa0-0748598ae102" providerId="ADAL" clId="{33FC7E38-BECA-4C56-8B1E-E69C0D34BC2D}" dt="2020-04-18T15:31:41.044" v="578" actId="478"/>
          <ac:spMkLst>
            <pc:docMk/>
            <pc:sldMk cId="524366806" sldId="262"/>
            <ac:spMk id="3" creationId="{3E0DB360-3177-7C45-83A2-3C75BB7C2B90}"/>
          </ac:spMkLst>
        </pc:spChg>
        <pc:spChg chg="del">
          <ac:chgData name="Santiago" userId="ccee4686-7076-4018-baa0-0748598ae102" providerId="ADAL" clId="{33FC7E38-BECA-4C56-8B1E-E69C0D34BC2D}" dt="2020-04-18T07:08:53.463" v="47" actId="478"/>
          <ac:spMkLst>
            <pc:docMk/>
            <pc:sldMk cId="524366806" sldId="262"/>
            <ac:spMk id="4" creationId="{9226314C-64E1-614A-A785-D8C3CC83902E}"/>
          </ac:spMkLst>
        </pc:spChg>
        <pc:spChg chg="del">
          <ac:chgData name="Santiago" userId="ccee4686-7076-4018-baa0-0748598ae102" providerId="ADAL" clId="{33FC7E38-BECA-4C56-8B1E-E69C0D34BC2D}" dt="2020-04-18T07:08:42.066" v="44" actId="478"/>
          <ac:spMkLst>
            <pc:docMk/>
            <pc:sldMk cId="524366806" sldId="262"/>
            <ac:spMk id="5" creationId="{A9F424BF-3937-A84D-8A15-793C41C59F52}"/>
          </ac:spMkLst>
        </pc:spChg>
        <pc:spChg chg="del">
          <ac:chgData name="Santiago" userId="ccee4686-7076-4018-baa0-0748598ae102" providerId="ADAL" clId="{33FC7E38-BECA-4C56-8B1E-E69C0D34BC2D}" dt="2020-04-18T07:08:43.538" v="45" actId="478"/>
          <ac:spMkLst>
            <pc:docMk/>
            <pc:sldMk cId="524366806" sldId="262"/>
            <ac:spMk id="6" creationId="{C9041B55-428F-3045-8229-A110417CC215}"/>
          </ac:spMkLst>
        </pc:spChg>
        <pc:spChg chg="add mod">
          <ac:chgData name="Santiago" userId="ccee4686-7076-4018-baa0-0748598ae102" providerId="ADAL" clId="{33FC7E38-BECA-4C56-8B1E-E69C0D34BC2D}" dt="2020-04-18T15:31:52.734" v="603" actId="20577"/>
          <ac:spMkLst>
            <pc:docMk/>
            <pc:sldMk cId="524366806" sldId="262"/>
            <ac:spMk id="7" creationId="{5403BBFC-8596-45DC-BDDF-C5E3FDE23A3C}"/>
          </ac:spMkLst>
        </pc:spChg>
        <pc:spChg chg="add">
          <ac:chgData name="Santiago" userId="ccee4686-7076-4018-baa0-0748598ae102" providerId="ADAL" clId="{33FC7E38-BECA-4C56-8B1E-E69C0D34BC2D}" dt="2020-04-18T17:40:11.178" v="2072"/>
          <ac:spMkLst>
            <pc:docMk/>
            <pc:sldMk cId="524366806" sldId="262"/>
            <ac:spMk id="8" creationId="{C8C6B2BC-7470-41E9-B333-4642A34156BF}"/>
          </ac:spMkLst>
        </pc:spChg>
        <pc:picChg chg="add mod">
          <ac:chgData name="Santiago" userId="ccee4686-7076-4018-baa0-0748598ae102" providerId="ADAL" clId="{33FC7E38-BECA-4C56-8B1E-E69C0D34BC2D}" dt="2020-04-18T07:09:01.373" v="49" actId="14100"/>
          <ac:picMkLst>
            <pc:docMk/>
            <pc:sldMk cId="524366806" sldId="262"/>
            <ac:picMk id="1026" creationId="{CF769803-B505-41D1-B65E-B93D7A799CD5}"/>
          </ac:picMkLst>
        </pc:picChg>
      </pc:sldChg>
      <pc:sldChg chg="addSp delSp modSp">
        <pc:chgData name="Santiago" userId="ccee4686-7076-4018-baa0-0748598ae102" providerId="ADAL" clId="{33FC7E38-BECA-4C56-8B1E-E69C0D34BC2D}" dt="2020-04-18T17:42:37.738" v="2094" actId="313"/>
        <pc:sldMkLst>
          <pc:docMk/>
          <pc:sldMk cId="3388152421" sldId="263"/>
        </pc:sldMkLst>
        <pc:spChg chg="del mod">
          <ac:chgData name="Santiago" userId="ccee4686-7076-4018-baa0-0748598ae102" providerId="ADAL" clId="{33FC7E38-BECA-4C56-8B1E-E69C0D34BC2D}" dt="2020-04-18T07:12:08.735" v="148" actId="478"/>
          <ac:spMkLst>
            <pc:docMk/>
            <pc:sldMk cId="3388152421" sldId="263"/>
            <ac:spMk id="2" creationId="{70FE382A-7713-8A41-AD6A-B24A11009594}"/>
          </ac:spMkLst>
        </pc:spChg>
        <pc:spChg chg="mod">
          <ac:chgData name="Santiago" userId="ccee4686-7076-4018-baa0-0748598ae102" providerId="ADAL" clId="{33FC7E38-BECA-4C56-8B1E-E69C0D34BC2D}" dt="2020-04-18T14:23:58.244" v="209" actId="20577"/>
          <ac:spMkLst>
            <pc:docMk/>
            <pc:sldMk cId="3388152421" sldId="263"/>
            <ac:spMk id="3" creationId="{060C020E-6EA0-6046-959D-F3BB03D19484}"/>
          </ac:spMkLst>
        </pc:spChg>
        <pc:spChg chg="mod">
          <ac:chgData name="Santiago" userId="ccee4686-7076-4018-baa0-0748598ae102" providerId="ADAL" clId="{33FC7E38-BECA-4C56-8B1E-E69C0D34BC2D}" dt="2020-04-18T17:42:37.738" v="2094" actId="313"/>
          <ac:spMkLst>
            <pc:docMk/>
            <pc:sldMk cId="3388152421" sldId="263"/>
            <ac:spMk id="4" creationId="{651009AA-22BE-E447-B51A-01AA5593F317}"/>
          </ac:spMkLst>
        </pc:spChg>
        <pc:spChg chg="del mod">
          <ac:chgData name="Santiago" userId="ccee4686-7076-4018-baa0-0748598ae102" providerId="ADAL" clId="{33FC7E38-BECA-4C56-8B1E-E69C0D34BC2D}" dt="2020-04-18T14:24:18.078" v="212" actId="478"/>
          <ac:spMkLst>
            <pc:docMk/>
            <pc:sldMk cId="3388152421" sldId="263"/>
            <ac:spMk id="5" creationId="{90226E80-7CB8-D944-A5A6-EA3279492A21}"/>
          </ac:spMkLst>
        </pc:spChg>
        <pc:spChg chg="add">
          <ac:chgData name="Santiago" userId="ccee4686-7076-4018-baa0-0748598ae102" providerId="ADAL" clId="{33FC7E38-BECA-4C56-8B1E-E69C0D34BC2D}" dt="2020-04-18T17:40:13.058" v="2073"/>
          <ac:spMkLst>
            <pc:docMk/>
            <pc:sldMk cId="3388152421" sldId="263"/>
            <ac:spMk id="6" creationId="{BC722BE1-A329-4C67-A83C-C1F180D2D50E}"/>
          </ac:spMkLst>
        </pc:spChg>
      </pc:sldChg>
      <pc:sldChg chg="del">
        <pc:chgData name="Santiago" userId="ccee4686-7076-4018-baa0-0748598ae102" providerId="ADAL" clId="{33FC7E38-BECA-4C56-8B1E-E69C0D34BC2D}" dt="2020-04-18T16:11:14.915" v="1495" actId="47"/>
        <pc:sldMkLst>
          <pc:docMk/>
          <pc:sldMk cId="3194726394" sldId="264"/>
        </pc:sldMkLst>
      </pc:sldChg>
      <pc:sldChg chg="addSp delSp modSp add">
        <pc:chgData name="Santiago" userId="ccee4686-7076-4018-baa0-0748598ae102" providerId="ADAL" clId="{33FC7E38-BECA-4C56-8B1E-E69C0D34BC2D}" dt="2020-04-18T17:40:21.820" v="2077"/>
        <pc:sldMkLst>
          <pc:docMk/>
          <pc:sldMk cId="1506539318" sldId="266"/>
        </pc:sldMkLst>
        <pc:spChg chg="mod">
          <ac:chgData name="Santiago" userId="ccee4686-7076-4018-baa0-0748598ae102" providerId="ADAL" clId="{33FC7E38-BECA-4C56-8B1E-E69C0D34BC2D}" dt="2020-04-18T17:29:43.971" v="1816" actId="1076"/>
          <ac:spMkLst>
            <pc:docMk/>
            <pc:sldMk cId="1506539318" sldId="266"/>
            <ac:spMk id="3" creationId="{060C020E-6EA0-6046-959D-F3BB03D19484}"/>
          </ac:spMkLst>
        </pc:spChg>
        <pc:spChg chg="mod">
          <ac:chgData name="Santiago" userId="ccee4686-7076-4018-baa0-0748598ae102" providerId="ADAL" clId="{33FC7E38-BECA-4C56-8B1E-E69C0D34BC2D}" dt="2020-04-18T17:29:43.971" v="1816" actId="1076"/>
          <ac:spMkLst>
            <pc:docMk/>
            <pc:sldMk cId="1506539318" sldId="266"/>
            <ac:spMk id="4" creationId="{651009AA-22BE-E447-B51A-01AA5593F317}"/>
          </ac:spMkLst>
        </pc:spChg>
        <pc:spChg chg="del mod">
          <ac:chgData name="Santiago" userId="ccee4686-7076-4018-baa0-0748598ae102" providerId="ADAL" clId="{33FC7E38-BECA-4C56-8B1E-E69C0D34BC2D}" dt="2020-04-18T15:49:02.990" v="1383" actId="478"/>
          <ac:spMkLst>
            <pc:docMk/>
            <pc:sldMk cId="1506539318" sldId="266"/>
            <ac:spMk id="5" creationId="{90226E80-7CB8-D944-A5A6-EA3279492A21}"/>
          </ac:spMkLst>
        </pc:spChg>
        <pc:spChg chg="add">
          <ac:chgData name="Santiago" userId="ccee4686-7076-4018-baa0-0748598ae102" providerId="ADAL" clId="{33FC7E38-BECA-4C56-8B1E-E69C0D34BC2D}" dt="2020-04-18T17:40:21.820" v="2077"/>
          <ac:spMkLst>
            <pc:docMk/>
            <pc:sldMk cId="1506539318" sldId="266"/>
            <ac:spMk id="6" creationId="{C94D176E-B02C-4EC6-AADF-4758A5C57D05}"/>
          </ac:spMkLst>
        </pc:spChg>
      </pc:sldChg>
      <pc:sldChg chg="new del">
        <pc:chgData name="Santiago" userId="ccee4686-7076-4018-baa0-0748598ae102" providerId="ADAL" clId="{33FC7E38-BECA-4C56-8B1E-E69C0D34BC2D}" dt="2020-04-18T07:30:14.083" v="160" actId="47"/>
        <pc:sldMkLst>
          <pc:docMk/>
          <pc:sldMk cId="2434391540" sldId="266"/>
        </pc:sldMkLst>
      </pc:sldChg>
      <pc:sldChg chg="addSp delSp modSp new">
        <pc:chgData name="Santiago" userId="ccee4686-7076-4018-baa0-0748598ae102" providerId="ADAL" clId="{33FC7E38-BECA-4C56-8B1E-E69C0D34BC2D}" dt="2020-04-18T17:40:29.148" v="2080"/>
        <pc:sldMkLst>
          <pc:docMk/>
          <pc:sldMk cId="2443080076" sldId="267"/>
        </pc:sldMkLst>
        <pc:spChg chg="add">
          <ac:chgData name="Santiago" userId="ccee4686-7076-4018-baa0-0748598ae102" providerId="ADAL" clId="{33FC7E38-BECA-4C56-8B1E-E69C0D34BC2D}" dt="2020-04-18T17:40:29.148" v="2080"/>
          <ac:spMkLst>
            <pc:docMk/>
            <pc:sldMk cId="2443080076" sldId="267"/>
            <ac:spMk id="7" creationId="{B6A237C0-8BAD-4E1F-94E8-F955E5AF7EA6}"/>
          </ac:spMkLst>
        </pc:spChg>
        <pc:picChg chg="add del mod">
          <ac:chgData name="Santiago" userId="ccee4686-7076-4018-baa0-0748598ae102" providerId="ADAL" clId="{33FC7E38-BECA-4C56-8B1E-E69C0D34BC2D}" dt="2020-04-18T16:06:44.346" v="1468" actId="478"/>
          <ac:picMkLst>
            <pc:docMk/>
            <pc:sldMk cId="2443080076" sldId="267"/>
            <ac:picMk id="2" creationId="{533E16DC-0347-453B-B792-9C57F89E304D}"/>
          </ac:picMkLst>
        </pc:picChg>
        <pc:picChg chg="add del mod">
          <ac:chgData name="Santiago" userId="ccee4686-7076-4018-baa0-0748598ae102" providerId="ADAL" clId="{33FC7E38-BECA-4C56-8B1E-E69C0D34BC2D}" dt="2020-04-18T16:06:42.737" v="1467" actId="478"/>
          <ac:picMkLst>
            <pc:docMk/>
            <pc:sldMk cId="2443080076" sldId="267"/>
            <ac:picMk id="3" creationId="{9F0431A9-FA64-49E4-AE9D-BFDC7B39DB70}"/>
          </ac:picMkLst>
        </pc:picChg>
        <pc:picChg chg="add del mod">
          <ac:chgData name="Santiago" userId="ccee4686-7076-4018-baa0-0748598ae102" providerId="ADAL" clId="{33FC7E38-BECA-4C56-8B1E-E69C0D34BC2D}" dt="2020-04-18T16:06:46.159" v="1469" actId="478"/>
          <ac:picMkLst>
            <pc:docMk/>
            <pc:sldMk cId="2443080076" sldId="267"/>
            <ac:picMk id="4" creationId="{B371B7CF-2611-470A-88EC-DBA99F88B358}"/>
          </ac:picMkLst>
        </pc:picChg>
        <pc:picChg chg="add mod">
          <ac:chgData name="Santiago" userId="ccee4686-7076-4018-baa0-0748598ae102" providerId="ADAL" clId="{33FC7E38-BECA-4C56-8B1E-E69C0D34BC2D}" dt="2020-04-18T16:06:29.480" v="1463" actId="1076"/>
          <ac:picMkLst>
            <pc:docMk/>
            <pc:sldMk cId="2443080076" sldId="267"/>
            <ac:picMk id="5" creationId="{F9D568FF-9C50-4A1F-923F-E4C956C15CB1}"/>
          </ac:picMkLst>
        </pc:picChg>
        <pc:picChg chg="add del">
          <ac:chgData name="Santiago" userId="ccee4686-7076-4018-baa0-0748598ae102" providerId="ADAL" clId="{33FC7E38-BECA-4C56-8B1E-E69C0D34BC2D}" dt="2020-04-18T07:32:19.320" v="167" actId="478"/>
          <ac:picMkLst>
            <pc:docMk/>
            <pc:sldMk cId="2443080076" sldId="267"/>
            <ac:picMk id="2050" creationId="{9EC4084C-E4C7-4368-BEE0-695E0A2AC279}"/>
          </ac:picMkLst>
        </pc:picChg>
      </pc:sldChg>
      <pc:sldChg chg="addSp delSp modSp add mod setBg delDesignElem">
        <pc:chgData name="Santiago" userId="ccee4686-7076-4018-baa0-0748598ae102" providerId="ADAL" clId="{33FC7E38-BECA-4C56-8B1E-E69C0D34BC2D}" dt="2020-04-18T17:40:16.152" v="2075"/>
        <pc:sldMkLst>
          <pc:docMk/>
          <pc:sldMk cId="215212011" sldId="268"/>
        </pc:sldMkLst>
        <pc:spChg chg="mod ord">
          <ac:chgData name="Santiago" userId="ccee4686-7076-4018-baa0-0748598ae102" providerId="ADAL" clId="{33FC7E38-BECA-4C56-8B1E-E69C0D34BC2D}" dt="2020-04-18T14:32:06.780" v="264" actId="20577"/>
          <ac:spMkLst>
            <pc:docMk/>
            <pc:sldMk cId="215212011" sldId="268"/>
            <ac:spMk id="3" creationId="{060C020E-6EA0-6046-959D-F3BB03D19484}"/>
          </ac:spMkLst>
        </pc:spChg>
        <pc:spChg chg="del mod">
          <ac:chgData name="Santiago" userId="ccee4686-7076-4018-baa0-0748598ae102" providerId="ADAL" clId="{33FC7E38-BECA-4C56-8B1E-E69C0D34BC2D}" dt="2020-04-18T14:27:32.063" v="218" actId="478"/>
          <ac:spMkLst>
            <pc:docMk/>
            <pc:sldMk cId="215212011" sldId="268"/>
            <ac:spMk id="4" creationId="{651009AA-22BE-E447-B51A-01AA5593F317}"/>
          </ac:spMkLst>
        </pc:spChg>
        <pc:spChg chg="add del">
          <ac:chgData name="Santiago" userId="ccee4686-7076-4018-baa0-0748598ae102" providerId="ADAL" clId="{33FC7E38-BECA-4C56-8B1E-E69C0D34BC2D}" dt="2020-04-18T14:30:09.177" v="244" actId="26606"/>
          <ac:spMkLst>
            <pc:docMk/>
            <pc:sldMk cId="215212011" sldId="268"/>
            <ac:spMk id="75" creationId="{D4771268-CB57-404A-9271-370EB28F6090}"/>
          </ac:spMkLst>
        </pc:spChg>
        <pc:spChg chg="add del">
          <ac:chgData name="Santiago" userId="ccee4686-7076-4018-baa0-0748598ae102" providerId="ADAL" clId="{33FC7E38-BECA-4C56-8B1E-E69C0D34BC2D}" dt="2020-04-18T14:31:51.151" v="260" actId="26606"/>
          <ac:spMkLst>
            <pc:docMk/>
            <pc:sldMk cId="215212011" sldId="268"/>
            <ac:spMk id="91" creationId="{6753252F-4873-4F63-801D-CC719279A7D5}"/>
          </ac:spMkLst>
        </pc:spChg>
        <pc:spChg chg="add del">
          <ac:chgData name="Santiago" userId="ccee4686-7076-4018-baa0-0748598ae102" providerId="ADAL" clId="{33FC7E38-BECA-4C56-8B1E-E69C0D34BC2D}" dt="2020-04-18T17:40:16.152" v="2075"/>
          <ac:spMkLst>
            <pc:docMk/>
            <pc:sldMk cId="215212011" sldId="268"/>
            <ac:spMk id="92" creationId="{59FC7EA0-C164-4659-9978-1DC7BC8BAD7B}"/>
          </ac:spMkLst>
        </pc:spChg>
        <pc:spChg chg="add del">
          <ac:chgData name="Santiago" userId="ccee4686-7076-4018-baa0-0748598ae102" providerId="ADAL" clId="{33FC7E38-BECA-4C56-8B1E-E69C0D34BC2D}" dt="2020-04-18T14:31:51.151" v="260" actId="26606"/>
          <ac:spMkLst>
            <pc:docMk/>
            <pc:sldMk cId="215212011" sldId="268"/>
            <ac:spMk id="93" creationId="{047C8CCB-F95D-4249-92DD-651249D3535A}"/>
          </ac:spMkLst>
        </pc:spChg>
        <pc:spChg chg="add del">
          <ac:chgData name="Santiago" userId="ccee4686-7076-4018-baa0-0748598ae102" providerId="ADAL" clId="{33FC7E38-BECA-4C56-8B1E-E69C0D34BC2D}" dt="2020-04-18T14:29:34.277" v="235" actId="26606"/>
          <ac:spMkLst>
            <pc:docMk/>
            <pc:sldMk cId="215212011" sldId="268"/>
            <ac:spMk id="139" creationId="{07322A9E-F1EC-405E-8971-BA906EFFCCB8}"/>
          </ac:spMkLst>
        </pc:spChg>
        <pc:spChg chg="add del">
          <ac:chgData name="Santiago" userId="ccee4686-7076-4018-baa0-0748598ae102" providerId="ADAL" clId="{33FC7E38-BECA-4C56-8B1E-E69C0D34BC2D}" dt="2020-04-18T14:29:34.277" v="235" actId="26606"/>
          <ac:spMkLst>
            <pc:docMk/>
            <pc:sldMk cId="215212011" sldId="268"/>
            <ac:spMk id="141" creationId="{A5704422-1118-4FD1-95AD-29A064EB80D9}"/>
          </ac:spMkLst>
        </pc:spChg>
        <pc:spChg chg="add del">
          <ac:chgData name="Santiago" userId="ccee4686-7076-4018-baa0-0748598ae102" providerId="ADAL" clId="{33FC7E38-BECA-4C56-8B1E-E69C0D34BC2D}" dt="2020-04-18T14:29:34.277" v="235" actId="26606"/>
          <ac:spMkLst>
            <pc:docMk/>
            <pc:sldMk cId="215212011" sldId="268"/>
            <ac:spMk id="143" creationId="{A88B2AAA-B805-498E-A9E6-98B885855498}"/>
          </ac:spMkLst>
        </pc:spChg>
        <pc:spChg chg="add del">
          <ac:chgData name="Santiago" userId="ccee4686-7076-4018-baa0-0748598ae102" providerId="ADAL" clId="{33FC7E38-BECA-4C56-8B1E-E69C0D34BC2D}" dt="2020-04-18T14:29:34.277" v="235" actId="26606"/>
          <ac:spMkLst>
            <pc:docMk/>
            <pc:sldMk cId="215212011" sldId="268"/>
            <ac:spMk id="145" creationId="{9B8051E0-19D7-43E1-BFD9-E6DBFEB3A3F1}"/>
          </ac:spMkLst>
        </pc:spChg>
        <pc:spChg chg="add del">
          <ac:chgData name="Santiago" userId="ccee4686-7076-4018-baa0-0748598ae102" providerId="ADAL" clId="{33FC7E38-BECA-4C56-8B1E-E69C0D34BC2D}" dt="2020-04-18T14:29:34.277" v="235" actId="26606"/>
          <ac:spMkLst>
            <pc:docMk/>
            <pc:sldMk cId="215212011" sldId="268"/>
            <ac:spMk id="147" creationId="{4EDB2B02-86A2-46F5-A4BE-B7D9B10411D6}"/>
          </ac:spMkLst>
        </pc:spChg>
        <pc:spChg chg="add del">
          <ac:chgData name="Santiago" userId="ccee4686-7076-4018-baa0-0748598ae102" providerId="ADAL" clId="{33FC7E38-BECA-4C56-8B1E-E69C0D34BC2D}" dt="2020-04-18T14:29:34.277" v="235" actId="26606"/>
          <ac:spMkLst>
            <pc:docMk/>
            <pc:sldMk cId="215212011" sldId="268"/>
            <ac:spMk id="149" creationId="{43954639-FB5D-41F4-9560-6F6DFE778425}"/>
          </ac:spMkLst>
        </pc:spChg>
        <pc:spChg chg="add del">
          <ac:chgData name="Santiago" userId="ccee4686-7076-4018-baa0-0748598ae102" providerId="ADAL" clId="{33FC7E38-BECA-4C56-8B1E-E69C0D34BC2D}" dt="2020-04-18T14:29:34.277" v="235" actId="26606"/>
          <ac:spMkLst>
            <pc:docMk/>
            <pc:sldMk cId="215212011" sldId="268"/>
            <ac:spMk id="151" creationId="{E898931C-0323-41FA-A036-20F818B1FF81}"/>
          </ac:spMkLst>
        </pc:spChg>
        <pc:spChg chg="add del">
          <ac:chgData name="Santiago" userId="ccee4686-7076-4018-baa0-0748598ae102" providerId="ADAL" clId="{33FC7E38-BECA-4C56-8B1E-E69C0D34BC2D}" dt="2020-04-18T14:29:34.277" v="235" actId="26606"/>
          <ac:spMkLst>
            <pc:docMk/>
            <pc:sldMk cId="215212011" sldId="268"/>
            <ac:spMk id="153" creationId="{89AFE9DD-0792-4B98-B4EB-97ACA17E6AA8}"/>
          </ac:spMkLst>
        </pc:spChg>
        <pc:spChg chg="add del">
          <ac:chgData name="Santiago" userId="ccee4686-7076-4018-baa0-0748598ae102" providerId="ADAL" clId="{33FC7E38-BECA-4C56-8B1E-E69C0D34BC2D}" dt="2020-04-18T14:29:34.277" v="235" actId="26606"/>
          <ac:spMkLst>
            <pc:docMk/>
            <pc:sldMk cId="215212011" sldId="268"/>
            <ac:spMk id="155" creationId="{3981F5C4-9AE1-404E-AF44-A4E6DB374F9D}"/>
          </ac:spMkLst>
        </pc:spChg>
        <pc:spChg chg="add del">
          <ac:chgData name="Santiago" userId="ccee4686-7076-4018-baa0-0748598ae102" providerId="ADAL" clId="{33FC7E38-BECA-4C56-8B1E-E69C0D34BC2D}" dt="2020-04-18T14:29:34.277" v="235" actId="26606"/>
          <ac:spMkLst>
            <pc:docMk/>
            <pc:sldMk cId="215212011" sldId="268"/>
            <ac:spMk id="157" creationId="{763C1781-8726-4FAC-8C45-FF40376BE409}"/>
          </ac:spMkLst>
        </pc:spChg>
        <pc:spChg chg="add del">
          <ac:chgData name="Santiago" userId="ccee4686-7076-4018-baa0-0748598ae102" providerId="ADAL" clId="{33FC7E38-BECA-4C56-8B1E-E69C0D34BC2D}" dt="2020-04-18T14:29:34.277" v="235" actId="26606"/>
          <ac:spMkLst>
            <pc:docMk/>
            <pc:sldMk cId="215212011" sldId="268"/>
            <ac:spMk id="159" creationId="{301491B5-56C7-43DC-A3D9-861EECCA056A}"/>
          </ac:spMkLst>
        </pc:spChg>
        <pc:spChg chg="add del">
          <ac:chgData name="Santiago" userId="ccee4686-7076-4018-baa0-0748598ae102" providerId="ADAL" clId="{33FC7E38-BECA-4C56-8B1E-E69C0D34BC2D}" dt="2020-04-18T14:30:05.949" v="239" actId="26606"/>
          <ac:spMkLst>
            <pc:docMk/>
            <pc:sldMk cId="215212011" sldId="268"/>
            <ac:spMk id="160" creationId="{D8DAE7B8-0656-422E-9515-E10952688ABF}"/>
          </ac:spMkLst>
        </pc:spChg>
        <pc:spChg chg="add del">
          <ac:chgData name="Santiago" userId="ccee4686-7076-4018-baa0-0748598ae102" providerId="ADAL" clId="{33FC7E38-BECA-4C56-8B1E-E69C0D34BC2D}" dt="2020-04-18T14:29:34.277" v="235" actId="26606"/>
          <ac:spMkLst>
            <pc:docMk/>
            <pc:sldMk cId="215212011" sldId="268"/>
            <ac:spMk id="161" creationId="{237E2353-22DF-46E0-A200-FB30F8F394E2}"/>
          </ac:spMkLst>
        </pc:spChg>
        <pc:spChg chg="add del">
          <ac:chgData name="Santiago" userId="ccee4686-7076-4018-baa0-0748598ae102" providerId="ADAL" clId="{33FC7E38-BECA-4C56-8B1E-E69C0D34BC2D}" dt="2020-04-18T14:30:05.949" v="239" actId="26606"/>
          <ac:spMkLst>
            <pc:docMk/>
            <pc:sldMk cId="215212011" sldId="268"/>
            <ac:spMk id="162" creationId="{A363DA99-BE95-4C06-82AA-917ED6556B7B}"/>
          </ac:spMkLst>
        </pc:spChg>
        <pc:spChg chg="add del">
          <ac:chgData name="Santiago" userId="ccee4686-7076-4018-baa0-0748598ae102" providerId="ADAL" clId="{33FC7E38-BECA-4C56-8B1E-E69C0D34BC2D}" dt="2020-04-18T14:29:34.277" v="235" actId="26606"/>
          <ac:spMkLst>
            <pc:docMk/>
            <pc:sldMk cId="215212011" sldId="268"/>
            <ac:spMk id="163" creationId="{DD6138DB-057B-45F7-A5F4-E7BFDA20D02C}"/>
          </ac:spMkLst>
        </pc:spChg>
        <pc:spChg chg="add del">
          <ac:chgData name="Santiago" userId="ccee4686-7076-4018-baa0-0748598ae102" providerId="ADAL" clId="{33FC7E38-BECA-4C56-8B1E-E69C0D34BC2D}" dt="2020-04-18T14:29:34.277" v="235" actId="26606"/>
          <ac:spMkLst>
            <pc:docMk/>
            <pc:sldMk cId="215212011" sldId="268"/>
            <ac:spMk id="165" creationId="{79A54AB1-B64F-4843-BFAB-81CB74E66B65}"/>
          </ac:spMkLst>
        </pc:spChg>
        <pc:spChg chg="add del">
          <ac:chgData name="Santiago" userId="ccee4686-7076-4018-baa0-0748598ae102" providerId="ADAL" clId="{33FC7E38-BECA-4C56-8B1E-E69C0D34BC2D}" dt="2020-04-18T14:30:09.161" v="243" actId="26606"/>
          <ac:spMkLst>
            <pc:docMk/>
            <pc:sldMk cId="215212011" sldId="268"/>
            <ac:spMk id="167" creationId="{9BF6EDB4-B4ED-4900-9E38-A7AE0EEEEA1F}"/>
          </ac:spMkLst>
        </pc:spChg>
        <pc:spChg chg="add del">
          <ac:chgData name="Santiago" userId="ccee4686-7076-4018-baa0-0748598ae102" providerId="ADAL" clId="{33FC7E38-BECA-4C56-8B1E-E69C0D34BC2D}" dt="2020-04-18T14:30:01.456" v="237" actId="26606"/>
          <ac:spMkLst>
            <pc:docMk/>
            <pc:sldMk cId="215212011" sldId="268"/>
            <ac:spMk id="3080" creationId="{16C5FA50-8D52-4617-AF91-5C7B1C8352F1}"/>
          </ac:spMkLst>
        </pc:spChg>
        <pc:spChg chg="add del">
          <ac:chgData name="Santiago" userId="ccee4686-7076-4018-baa0-0748598ae102" providerId="ADAL" clId="{33FC7E38-BECA-4C56-8B1E-E69C0D34BC2D}" dt="2020-04-18T14:30:01.456" v="237" actId="26606"/>
          <ac:spMkLst>
            <pc:docMk/>
            <pc:sldMk cId="215212011" sldId="268"/>
            <ac:spMk id="3081" creationId="{E223798C-12AD-4B0C-A50C-D676347D67CF}"/>
          </ac:spMkLst>
        </pc:spChg>
        <pc:spChg chg="add del">
          <ac:chgData name="Santiago" userId="ccee4686-7076-4018-baa0-0748598ae102" providerId="ADAL" clId="{33FC7E38-BECA-4C56-8B1E-E69C0D34BC2D}" dt="2020-04-18T14:32:54.347" v="272"/>
          <ac:spMkLst>
            <pc:docMk/>
            <pc:sldMk cId="215212011" sldId="268"/>
            <ac:spMk id="3082" creationId="{D4771268-CB57-404A-9271-370EB28F6090}"/>
          </ac:spMkLst>
        </pc:spChg>
        <pc:spChg chg="add del">
          <ac:chgData name="Santiago" userId="ccee4686-7076-4018-baa0-0748598ae102" providerId="ADAL" clId="{33FC7E38-BECA-4C56-8B1E-E69C0D34BC2D}" dt="2020-04-18T14:30:08.192" v="241" actId="26606"/>
          <ac:spMkLst>
            <pc:docMk/>
            <pc:sldMk cId="215212011" sldId="268"/>
            <ac:spMk id="3094" creationId="{E45B1D5C-0827-4AF0-8186-11FC5A8B8B92}"/>
          </ac:spMkLst>
        </pc:spChg>
        <pc:spChg chg="add del">
          <ac:chgData name="Santiago" userId="ccee4686-7076-4018-baa0-0748598ae102" providerId="ADAL" clId="{33FC7E38-BECA-4C56-8B1E-E69C0D34BC2D}" dt="2020-04-18T14:30:08.192" v="241" actId="26606"/>
          <ac:spMkLst>
            <pc:docMk/>
            <pc:sldMk cId="215212011" sldId="268"/>
            <ac:spMk id="3095" creationId="{99413ED5-9ED4-4772-BCE4-2BCAE6B12E35}"/>
          </ac:spMkLst>
        </pc:spChg>
        <pc:spChg chg="add del">
          <ac:chgData name="Santiago" userId="ccee4686-7076-4018-baa0-0748598ae102" providerId="ADAL" clId="{33FC7E38-BECA-4C56-8B1E-E69C0D34BC2D}" dt="2020-04-18T14:30:08.192" v="241" actId="26606"/>
          <ac:spMkLst>
            <pc:docMk/>
            <pc:sldMk cId="215212011" sldId="268"/>
            <ac:spMk id="3096" creationId="{04357C93-F0CB-4A1C-8F77-4E9063789819}"/>
          </ac:spMkLst>
        </pc:spChg>
        <pc:spChg chg="add del">
          <ac:chgData name="Santiago" userId="ccee4686-7076-4018-baa0-0748598ae102" providerId="ADAL" clId="{33FC7E38-BECA-4C56-8B1E-E69C0D34BC2D}" dt="2020-04-18T14:30:08.192" v="241" actId="26606"/>
          <ac:spMkLst>
            <pc:docMk/>
            <pc:sldMk cId="215212011" sldId="268"/>
            <ac:spMk id="3097" creationId="{90F533E9-6690-41A8-A372-4C6C622D028D}"/>
          </ac:spMkLst>
        </pc:spChg>
        <pc:spChg chg="add del">
          <ac:chgData name="Santiago" userId="ccee4686-7076-4018-baa0-0748598ae102" providerId="ADAL" clId="{33FC7E38-BECA-4C56-8B1E-E69C0D34BC2D}" dt="2020-04-18T14:30:09.161" v="243" actId="26606"/>
          <ac:spMkLst>
            <pc:docMk/>
            <pc:sldMk cId="215212011" sldId="268"/>
            <ac:spMk id="3099" creationId="{34DD805B-2A7B-4ADA-9C4D-E0C9F192DBB3}"/>
          </ac:spMkLst>
        </pc:spChg>
        <pc:spChg chg="add del">
          <ac:chgData name="Santiago" userId="ccee4686-7076-4018-baa0-0748598ae102" providerId="ADAL" clId="{33FC7E38-BECA-4C56-8B1E-E69C0D34BC2D}" dt="2020-04-18T14:30:50.673" v="251" actId="26606"/>
          <ac:spMkLst>
            <pc:docMk/>
            <pc:sldMk cId="215212011" sldId="268"/>
            <ac:spMk id="3115" creationId="{A3BAF07C-C39E-42EB-BB22-8D46691D9735}"/>
          </ac:spMkLst>
        </pc:spChg>
        <pc:spChg chg="add del">
          <ac:chgData name="Santiago" userId="ccee4686-7076-4018-baa0-0748598ae102" providerId="ADAL" clId="{33FC7E38-BECA-4C56-8B1E-E69C0D34BC2D}" dt="2020-04-18T14:30:50.673" v="251" actId="26606"/>
          <ac:spMkLst>
            <pc:docMk/>
            <pc:sldMk cId="215212011" sldId="268"/>
            <ac:spMk id="3136" creationId="{A7795DFA-888F-47E2-B44E-DE1D3B3E46A4}"/>
          </ac:spMkLst>
        </pc:spChg>
        <pc:grpChg chg="add del">
          <ac:chgData name="Santiago" userId="ccee4686-7076-4018-baa0-0748598ae102" providerId="ADAL" clId="{33FC7E38-BECA-4C56-8B1E-E69C0D34BC2D}" dt="2020-04-18T14:30:05.949" v="239" actId="26606"/>
          <ac:grpSpMkLst>
            <pc:docMk/>
            <pc:sldMk cId="215212011" sldId="268"/>
            <ac:grpSpMk id="3083" creationId="{AB2FAF3C-F36A-4612-B00B-E737FEB1E065}"/>
          </ac:grpSpMkLst>
        </pc:grpChg>
        <pc:grpChg chg="add del">
          <ac:chgData name="Santiago" userId="ccee4686-7076-4018-baa0-0748598ae102" providerId="ADAL" clId="{33FC7E38-BECA-4C56-8B1E-E69C0D34BC2D}" dt="2020-04-18T14:30:09.161" v="243" actId="26606"/>
          <ac:grpSpMkLst>
            <pc:docMk/>
            <pc:sldMk cId="215212011" sldId="268"/>
            <ac:grpSpMk id="3100" creationId="{C664A566-6D08-4E84-9708-4916A20016FF}"/>
          </ac:grpSpMkLst>
        </pc:grpChg>
        <pc:grpChg chg="add del">
          <ac:chgData name="Santiago" userId="ccee4686-7076-4018-baa0-0748598ae102" providerId="ADAL" clId="{33FC7E38-BECA-4C56-8B1E-E69C0D34BC2D}" dt="2020-04-18T14:30:09.161" v="243" actId="26606"/>
          <ac:grpSpMkLst>
            <pc:docMk/>
            <pc:sldMk cId="215212011" sldId="268"/>
            <ac:grpSpMk id="3111" creationId="{B83678BA-0A50-4D51-9E9E-08BB66F83C37}"/>
          </ac:grpSpMkLst>
        </pc:grpChg>
        <pc:grpChg chg="add del">
          <ac:chgData name="Santiago" userId="ccee4686-7076-4018-baa0-0748598ae102" providerId="ADAL" clId="{33FC7E38-BECA-4C56-8B1E-E69C0D34BC2D}" dt="2020-04-18T14:30:50.673" v="251" actId="26606"/>
          <ac:grpSpMkLst>
            <pc:docMk/>
            <pc:sldMk cId="215212011" sldId="268"/>
            <ac:grpSpMk id="3116" creationId="{D8E9CF54-0466-4261-9E62-0249E60E1886}"/>
          </ac:grpSpMkLst>
        </pc:grpChg>
        <pc:picChg chg="add del">
          <ac:chgData name="Santiago" userId="ccee4686-7076-4018-baa0-0748598ae102" providerId="ADAL" clId="{33FC7E38-BECA-4C56-8B1E-E69C0D34BC2D}" dt="2020-04-18T14:27:48.004" v="220" actId="478"/>
          <ac:picMkLst>
            <pc:docMk/>
            <pc:sldMk cId="215212011" sldId="268"/>
            <ac:picMk id="3074" creationId="{4C1EDB6F-C91A-4FF5-AE25-3E3E6D1CBB5B}"/>
          </ac:picMkLst>
        </pc:picChg>
        <pc:picChg chg="add del mod">
          <ac:chgData name="Santiago" userId="ccee4686-7076-4018-baa0-0748598ae102" providerId="ADAL" clId="{33FC7E38-BECA-4C56-8B1E-E69C0D34BC2D}" dt="2020-04-18T14:28:24.043" v="223" actId="478"/>
          <ac:picMkLst>
            <pc:docMk/>
            <pc:sldMk cId="215212011" sldId="268"/>
            <ac:picMk id="3076" creationId="{7B15E252-200A-473F-8C9D-710C99CAA942}"/>
          </ac:picMkLst>
        </pc:picChg>
        <pc:picChg chg="add mod ord">
          <ac:chgData name="Santiago" userId="ccee4686-7076-4018-baa0-0748598ae102" providerId="ADAL" clId="{33FC7E38-BECA-4C56-8B1E-E69C0D34BC2D}" dt="2020-04-18T14:32:38.350" v="270" actId="1076"/>
          <ac:picMkLst>
            <pc:docMk/>
            <pc:sldMk cId="215212011" sldId="268"/>
            <ac:picMk id="3078" creationId="{F673BA91-EE75-46D3-B17D-8EE8B46184D4}"/>
          </ac:picMkLst>
        </pc:picChg>
      </pc:sldChg>
      <pc:sldChg chg="addSp delSp modSp new mod ord setBg">
        <pc:chgData name="Santiago" userId="ccee4686-7076-4018-baa0-0748598ae102" providerId="ADAL" clId="{33FC7E38-BECA-4C56-8B1E-E69C0D34BC2D}" dt="2020-04-18T14:38:03.682" v="382" actId="20577"/>
        <pc:sldMkLst>
          <pc:docMk/>
          <pc:sldMk cId="1961649860" sldId="269"/>
        </pc:sldMkLst>
        <pc:spChg chg="add mod">
          <ac:chgData name="Santiago" userId="ccee4686-7076-4018-baa0-0748598ae102" providerId="ADAL" clId="{33FC7E38-BECA-4C56-8B1E-E69C0D34BC2D}" dt="2020-04-18T14:38:03.682" v="382" actId="20577"/>
          <ac:spMkLst>
            <pc:docMk/>
            <pc:sldMk cId="1961649860" sldId="269"/>
            <ac:spMk id="3" creationId="{0211EF2F-ADD8-45FF-B176-50A4EB444869}"/>
          </ac:spMkLst>
        </pc:spChg>
        <pc:spChg chg="add del">
          <ac:chgData name="Santiago" userId="ccee4686-7076-4018-baa0-0748598ae102" providerId="ADAL" clId="{33FC7E38-BECA-4C56-8B1E-E69C0D34BC2D}" dt="2020-04-18T14:37:51.780" v="341" actId="26606"/>
          <ac:spMkLst>
            <pc:docMk/>
            <pc:sldMk cId="1961649860" sldId="269"/>
            <ac:spMk id="71" creationId="{8334A2EF-69D9-41C1-9876-91D7FCF7C3C4}"/>
          </ac:spMkLst>
        </pc:spChg>
        <pc:spChg chg="add del">
          <ac:chgData name="Santiago" userId="ccee4686-7076-4018-baa0-0748598ae102" providerId="ADAL" clId="{33FC7E38-BECA-4C56-8B1E-E69C0D34BC2D}" dt="2020-04-18T14:37:51.780" v="341" actId="26606"/>
          <ac:spMkLst>
            <pc:docMk/>
            <pc:sldMk cId="1961649860" sldId="269"/>
            <ac:spMk id="94" creationId="{C8CA0C52-5ACA-4F17-AA4A-312E0E110981}"/>
          </ac:spMkLst>
        </pc:spChg>
        <pc:spChg chg="add del">
          <ac:chgData name="Santiago" userId="ccee4686-7076-4018-baa0-0748598ae102" providerId="ADAL" clId="{33FC7E38-BECA-4C56-8B1E-E69C0D34BC2D}" dt="2020-04-18T14:37:51.780" v="341" actId="26606"/>
          <ac:spMkLst>
            <pc:docMk/>
            <pc:sldMk cId="1961649860" sldId="269"/>
            <ac:spMk id="96" creationId="{4F37E7FB-7372-47E3-914E-7CF7E94B1C49}"/>
          </ac:spMkLst>
        </pc:spChg>
        <pc:spChg chg="add">
          <ac:chgData name="Santiago" userId="ccee4686-7076-4018-baa0-0748598ae102" providerId="ADAL" clId="{33FC7E38-BECA-4C56-8B1E-E69C0D34BC2D}" dt="2020-04-18T14:37:51.788" v="342" actId="26606"/>
          <ac:spMkLst>
            <pc:docMk/>
            <pc:sldMk cId="1961649860" sldId="269"/>
            <ac:spMk id="4100" creationId="{D4771268-CB57-404A-9271-370EB28F6090}"/>
          </ac:spMkLst>
        </pc:spChg>
        <pc:grpChg chg="add del">
          <ac:chgData name="Santiago" userId="ccee4686-7076-4018-baa0-0748598ae102" providerId="ADAL" clId="{33FC7E38-BECA-4C56-8B1E-E69C0D34BC2D}" dt="2020-04-18T14:37:51.780" v="341" actId="26606"/>
          <ac:grpSpMkLst>
            <pc:docMk/>
            <pc:sldMk cId="1961649860" sldId="269"/>
            <ac:grpSpMk id="73" creationId="{874C0C03-1202-4DC9-BA33-998DDFB3FB89}"/>
          </ac:grpSpMkLst>
        </pc:grpChg>
        <pc:picChg chg="add mod ord">
          <ac:chgData name="Santiago" userId="ccee4686-7076-4018-baa0-0748598ae102" providerId="ADAL" clId="{33FC7E38-BECA-4C56-8B1E-E69C0D34BC2D}" dt="2020-04-18T14:37:51.788" v="342" actId="26606"/>
          <ac:picMkLst>
            <pc:docMk/>
            <pc:sldMk cId="1961649860" sldId="269"/>
            <ac:picMk id="4098" creationId="{9FE825DC-F7F7-4905-A6A5-D58C3B27568C}"/>
          </ac:picMkLst>
        </pc:picChg>
      </pc:sldChg>
      <pc:sldChg chg="addSp modSp new ord">
        <pc:chgData name="Santiago" userId="ccee4686-7076-4018-baa0-0748598ae102" providerId="ADAL" clId="{33FC7E38-BECA-4C56-8B1E-E69C0D34BC2D}" dt="2020-04-18T19:42:49.908" v="2098"/>
        <pc:sldMkLst>
          <pc:docMk/>
          <pc:sldMk cId="2379607105" sldId="270"/>
        </pc:sldMkLst>
        <pc:spChg chg="add">
          <ac:chgData name="Santiago" userId="ccee4686-7076-4018-baa0-0748598ae102" providerId="ADAL" clId="{33FC7E38-BECA-4C56-8B1E-E69C0D34BC2D}" dt="2020-04-18T14:50:35.099" v="384"/>
          <ac:spMkLst>
            <pc:docMk/>
            <pc:sldMk cId="2379607105" sldId="270"/>
            <ac:spMk id="4" creationId="{E5531299-A8CB-4DC5-AF7C-8F1B17739A57}"/>
          </ac:spMkLst>
        </pc:spChg>
        <pc:spChg chg="add">
          <ac:chgData name="Santiago" userId="ccee4686-7076-4018-baa0-0748598ae102" providerId="ADAL" clId="{33FC7E38-BECA-4C56-8B1E-E69C0D34BC2D}" dt="2020-04-18T14:50:35.099" v="384"/>
          <ac:spMkLst>
            <pc:docMk/>
            <pc:sldMk cId="2379607105" sldId="270"/>
            <ac:spMk id="5" creationId="{C0257CA4-4384-4B15-9C81-CDAD66782150}"/>
          </ac:spMkLst>
        </pc:spChg>
        <pc:spChg chg="add">
          <ac:chgData name="Santiago" userId="ccee4686-7076-4018-baa0-0748598ae102" providerId="ADAL" clId="{33FC7E38-BECA-4C56-8B1E-E69C0D34BC2D}" dt="2020-04-18T14:50:35.099" v="384"/>
          <ac:spMkLst>
            <pc:docMk/>
            <pc:sldMk cId="2379607105" sldId="270"/>
            <ac:spMk id="6" creationId="{B511C208-4329-4653-AABD-EEDA83F9917B}"/>
          </ac:spMkLst>
        </pc:spChg>
        <pc:spChg chg="add">
          <ac:chgData name="Santiago" userId="ccee4686-7076-4018-baa0-0748598ae102" providerId="ADAL" clId="{33FC7E38-BECA-4C56-8B1E-E69C0D34BC2D}" dt="2020-04-18T14:50:35.099" v="384"/>
          <ac:spMkLst>
            <pc:docMk/>
            <pc:sldMk cId="2379607105" sldId="270"/>
            <ac:spMk id="7" creationId="{E9B205FF-66B8-412E-9761-E6055AFBB30B}"/>
          </ac:spMkLst>
        </pc:spChg>
        <pc:spChg chg="add mod">
          <ac:chgData name="Santiago" userId="ccee4686-7076-4018-baa0-0748598ae102" providerId="ADAL" clId="{33FC7E38-BECA-4C56-8B1E-E69C0D34BC2D}" dt="2020-04-18T14:57:06.180" v="559" actId="20577"/>
          <ac:spMkLst>
            <pc:docMk/>
            <pc:sldMk cId="2379607105" sldId="270"/>
            <ac:spMk id="9" creationId="{43AE7590-AD43-47E2-950E-CD7858CDC116}"/>
          </ac:spMkLst>
        </pc:spChg>
        <pc:spChg chg="add">
          <ac:chgData name="Santiago" userId="ccee4686-7076-4018-baa0-0748598ae102" providerId="ADAL" clId="{33FC7E38-BECA-4C56-8B1E-E69C0D34BC2D}" dt="2020-04-18T17:40:25.902" v="2078"/>
          <ac:spMkLst>
            <pc:docMk/>
            <pc:sldMk cId="2379607105" sldId="270"/>
            <ac:spMk id="10" creationId="{E8E8ABD7-7FA0-47C9-AEE3-BDF1041899F4}"/>
          </ac:spMkLst>
        </pc:spChg>
        <pc:grpChg chg="add mod">
          <ac:chgData name="Santiago" userId="ccee4686-7076-4018-baa0-0748598ae102" providerId="ADAL" clId="{33FC7E38-BECA-4C56-8B1E-E69C0D34BC2D}" dt="2020-04-18T14:50:45.491" v="387"/>
          <ac:grpSpMkLst>
            <pc:docMk/>
            <pc:sldMk cId="2379607105" sldId="270"/>
            <ac:grpSpMk id="2" creationId="{CD57F860-CE99-4FC4-9A4E-CCB8D487700F}"/>
          </ac:grpSpMkLst>
        </pc:grpChg>
        <pc:grpChg chg="add mod">
          <ac:chgData name="Santiago" userId="ccee4686-7076-4018-baa0-0748598ae102" providerId="ADAL" clId="{33FC7E38-BECA-4C56-8B1E-E69C0D34BC2D}" dt="2020-04-18T14:50:45.491" v="387"/>
          <ac:grpSpMkLst>
            <pc:docMk/>
            <pc:sldMk cId="2379607105" sldId="270"/>
            <ac:grpSpMk id="3" creationId="{35FE1A80-E770-41BC-9579-9CA77E5F1752}"/>
          </ac:grpSpMkLst>
        </pc:grpChg>
        <pc:graphicFrameChg chg="add mod">
          <ac:chgData name="Santiago" userId="ccee4686-7076-4018-baa0-0748598ae102" providerId="ADAL" clId="{33FC7E38-BECA-4C56-8B1E-E69C0D34BC2D}" dt="2020-04-18T14:57:41.436" v="566" actId="20577"/>
          <ac:graphicFrameMkLst>
            <pc:docMk/>
            <pc:sldMk cId="2379607105" sldId="270"/>
            <ac:graphicFrameMk id="8" creationId="{E454B354-BA84-4D67-A141-1D4EAB9855D4}"/>
          </ac:graphicFrameMkLst>
        </pc:graphicFrameChg>
      </pc:sldChg>
      <pc:sldChg chg="addSp delSp modSp new">
        <pc:chgData name="Santiago" userId="ccee4686-7076-4018-baa0-0748598ae102" providerId="ADAL" clId="{33FC7E38-BECA-4C56-8B1E-E69C0D34BC2D}" dt="2020-04-18T17:40:19.591" v="2076"/>
        <pc:sldMkLst>
          <pc:docMk/>
          <pc:sldMk cId="2905051390" sldId="271"/>
        </pc:sldMkLst>
        <pc:spChg chg="add del mod">
          <ac:chgData name="Santiago" userId="ccee4686-7076-4018-baa0-0748598ae102" providerId="ADAL" clId="{33FC7E38-BECA-4C56-8B1E-E69C0D34BC2D}" dt="2020-04-18T15:49:33.409" v="1393" actId="1076"/>
          <ac:spMkLst>
            <pc:docMk/>
            <pc:sldMk cId="2905051390" sldId="271"/>
            <ac:spMk id="2" creationId="{A3A21918-F390-452F-87C4-AA7AE6749016}"/>
          </ac:spMkLst>
        </pc:spChg>
        <pc:spChg chg="add mod">
          <ac:chgData name="Santiago" userId="ccee4686-7076-4018-baa0-0748598ae102" providerId="ADAL" clId="{33FC7E38-BECA-4C56-8B1E-E69C0D34BC2D}" dt="2020-04-18T15:42:04.922" v="1283" actId="20577"/>
          <ac:spMkLst>
            <pc:docMk/>
            <pc:sldMk cId="2905051390" sldId="271"/>
            <ac:spMk id="3" creationId="{8CACEDE5-7745-4AC4-9D09-6911D973B1E1}"/>
          </ac:spMkLst>
        </pc:spChg>
        <pc:spChg chg="add del">
          <ac:chgData name="Santiago" userId="ccee4686-7076-4018-baa0-0748598ae102" providerId="ADAL" clId="{33FC7E38-BECA-4C56-8B1E-E69C0D34BC2D}" dt="2020-04-18T15:38:11.501" v="1031"/>
          <ac:spMkLst>
            <pc:docMk/>
            <pc:sldMk cId="2905051390" sldId="271"/>
            <ac:spMk id="6" creationId="{8CBB532E-E02C-497F-97F9-032CD08E4A04}"/>
          </ac:spMkLst>
        </pc:spChg>
        <pc:spChg chg="add del mod">
          <ac:chgData name="Santiago" userId="ccee4686-7076-4018-baa0-0748598ae102" providerId="ADAL" clId="{33FC7E38-BECA-4C56-8B1E-E69C0D34BC2D}" dt="2020-04-18T15:40:32.630" v="1053" actId="478"/>
          <ac:spMkLst>
            <pc:docMk/>
            <pc:sldMk cId="2905051390" sldId="271"/>
            <ac:spMk id="8" creationId="{65201088-4BCC-4A53-9DF7-AECDDEB7AD4B}"/>
          </ac:spMkLst>
        </pc:spChg>
        <pc:spChg chg="add">
          <ac:chgData name="Santiago" userId="ccee4686-7076-4018-baa0-0748598ae102" providerId="ADAL" clId="{33FC7E38-BECA-4C56-8B1E-E69C0D34BC2D}" dt="2020-04-18T17:40:19.591" v="2076"/>
          <ac:spMkLst>
            <pc:docMk/>
            <pc:sldMk cId="2905051390" sldId="271"/>
            <ac:spMk id="14" creationId="{01831EBE-7E58-451D-9E1B-D0938BE8C41B}"/>
          </ac:spMkLst>
        </pc:spChg>
        <pc:picChg chg="add del mod">
          <ac:chgData name="Santiago" userId="ccee4686-7076-4018-baa0-0748598ae102" providerId="ADAL" clId="{33FC7E38-BECA-4C56-8B1E-E69C0D34BC2D}" dt="2020-04-18T15:43:15.933" v="1374" actId="478"/>
          <ac:picMkLst>
            <pc:docMk/>
            <pc:sldMk cId="2905051390" sldId="271"/>
            <ac:picMk id="5" creationId="{583E01F0-18DD-46D6-97BB-D6988A709490}"/>
          </ac:picMkLst>
        </pc:picChg>
        <pc:picChg chg="add del">
          <ac:chgData name="Santiago" userId="ccee4686-7076-4018-baa0-0748598ae102" providerId="ADAL" clId="{33FC7E38-BECA-4C56-8B1E-E69C0D34BC2D}" dt="2020-04-18T15:38:11.501" v="1031"/>
          <ac:picMkLst>
            <pc:docMk/>
            <pc:sldMk cId="2905051390" sldId="271"/>
            <ac:picMk id="7" creationId="{B59BDF15-AA53-4F9D-A8E0-2202287DD433}"/>
          </ac:picMkLst>
        </pc:picChg>
        <pc:picChg chg="add del mod">
          <ac:chgData name="Santiago" userId="ccee4686-7076-4018-baa0-0748598ae102" providerId="ADAL" clId="{33FC7E38-BECA-4C56-8B1E-E69C0D34BC2D}" dt="2020-04-18T15:40:21.224" v="1051" actId="21"/>
          <ac:picMkLst>
            <pc:docMk/>
            <pc:sldMk cId="2905051390" sldId="271"/>
            <ac:picMk id="9" creationId="{D001D0D6-4DD8-4608-8107-247AB972612D}"/>
          </ac:picMkLst>
        </pc:picChg>
        <pc:picChg chg="add mod">
          <ac:chgData name="Santiago" userId="ccee4686-7076-4018-baa0-0748598ae102" providerId="ADAL" clId="{33FC7E38-BECA-4C56-8B1E-E69C0D34BC2D}" dt="2020-04-18T15:48:28.959" v="1381" actId="1076"/>
          <ac:picMkLst>
            <pc:docMk/>
            <pc:sldMk cId="2905051390" sldId="271"/>
            <ac:picMk id="11" creationId="{077554DB-3388-4E96-900C-D87064FFE567}"/>
          </ac:picMkLst>
        </pc:picChg>
        <pc:picChg chg="add del mod">
          <ac:chgData name="Santiago" userId="ccee4686-7076-4018-baa0-0748598ae102" providerId="ADAL" clId="{33FC7E38-BECA-4C56-8B1E-E69C0D34BC2D}" dt="2020-04-18T15:30:39.714" v="575" actId="478"/>
          <ac:picMkLst>
            <pc:docMk/>
            <pc:sldMk cId="2905051390" sldId="271"/>
            <ac:picMk id="5122" creationId="{28DA3CB4-8B41-4500-A7C4-74394F45D11B}"/>
          </ac:picMkLst>
        </pc:picChg>
        <pc:picChg chg="add del mod">
          <ac:chgData name="Santiago" userId="ccee4686-7076-4018-baa0-0748598ae102" providerId="ADAL" clId="{33FC7E38-BECA-4C56-8B1E-E69C0D34BC2D}" dt="2020-04-18T15:38:01.690" v="1029"/>
          <ac:picMkLst>
            <pc:docMk/>
            <pc:sldMk cId="2905051390" sldId="271"/>
            <ac:picMk id="5124" creationId="{274D3A7F-AF66-48D4-AAB3-E1A85E75A572}"/>
          </ac:picMkLst>
        </pc:picChg>
      </pc:sldChg>
      <pc:sldChg chg="addSp delSp modSp add ord">
        <pc:chgData name="Santiago" userId="ccee4686-7076-4018-baa0-0748598ae102" providerId="ADAL" clId="{33FC7E38-BECA-4C56-8B1E-E69C0D34BC2D}" dt="2020-04-18T17:40:33.886" v="2082"/>
        <pc:sldMkLst>
          <pc:docMk/>
          <pc:sldMk cId="3181677287" sldId="272"/>
        </pc:sldMkLst>
        <pc:spChg chg="add">
          <ac:chgData name="Santiago" userId="ccee4686-7076-4018-baa0-0748598ae102" providerId="ADAL" clId="{33FC7E38-BECA-4C56-8B1E-E69C0D34BC2D}" dt="2020-04-18T17:40:33.886" v="2082"/>
          <ac:spMkLst>
            <pc:docMk/>
            <pc:sldMk cId="3181677287" sldId="272"/>
            <ac:spMk id="6" creationId="{2095C9A9-A98F-4042-A065-600586FADD7A}"/>
          </ac:spMkLst>
        </pc:spChg>
        <pc:picChg chg="del">
          <ac:chgData name="Santiago" userId="ccee4686-7076-4018-baa0-0748598ae102" providerId="ADAL" clId="{33FC7E38-BECA-4C56-8B1E-E69C0D34BC2D}" dt="2020-04-18T16:07:04.872" v="1475" actId="478"/>
          <ac:picMkLst>
            <pc:docMk/>
            <pc:sldMk cId="3181677287" sldId="272"/>
            <ac:picMk id="2" creationId="{533E16DC-0347-453B-B792-9C57F89E304D}"/>
          </ac:picMkLst>
        </pc:picChg>
        <pc:picChg chg="mod">
          <ac:chgData name="Santiago" userId="ccee4686-7076-4018-baa0-0748598ae102" providerId="ADAL" clId="{33FC7E38-BECA-4C56-8B1E-E69C0D34BC2D}" dt="2020-04-18T16:07:02.614" v="1474" actId="1076"/>
          <ac:picMkLst>
            <pc:docMk/>
            <pc:sldMk cId="3181677287" sldId="272"/>
            <ac:picMk id="3" creationId="{9F0431A9-FA64-49E4-AE9D-BFDC7B39DB70}"/>
          </ac:picMkLst>
        </pc:picChg>
        <pc:picChg chg="del">
          <ac:chgData name="Santiago" userId="ccee4686-7076-4018-baa0-0748598ae102" providerId="ADAL" clId="{33FC7E38-BECA-4C56-8B1E-E69C0D34BC2D}" dt="2020-04-18T16:07:06.482" v="1476" actId="478"/>
          <ac:picMkLst>
            <pc:docMk/>
            <pc:sldMk cId="3181677287" sldId="272"/>
            <ac:picMk id="4" creationId="{B371B7CF-2611-470A-88EC-DBA99F88B358}"/>
          </ac:picMkLst>
        </pc:picChg>
        <pc:picChg chg="del">
          <ac:chgData name="Santiago" userId="ccee4686-7076-4018-baa0-0748598ae102" providerId="ADAL" clId="{33FC7E38-BECA-4C56-8B1E-E69C0D34BC2D}" dt="2020-04-18T16:06:54.571" v="1471" actId="478"/>
          <ac:picMkLst>
            <pc:docMk/>
            <pc:sldMk cId="3181677287" sldId="272"/>
            <ac:picMk id="5" creationId="{F9D568FF-9C50-4A1F-923F-E4C956C15CB1}"/>
          </ac:picMkLst>
        </pc:picChg>
      </pc:sldChg>
      <pc:sldChg chg="addSp delSp modSp add">
        <pc:chgData name="Santiago" userId="ccee4686-7076-4018-baa0-0748598ae102" providerId="ADAL" clId="{33FC7E38-BECA-4C56-8B1E-E69C0D34BC2D}" dt="2020-04-18T17:40:30.865" v="2081"/>
        <pc:sldMkLst>
          <pc:docMk/>
          <pc:sldMk cId="1816314027" sldId="273"/>
        </pc:sldMkLst>
        <pc:spChg chg="add">
          <ac:chgData name="Santiago" userId="ccee4686-7076-4018-baa0-0748598ae102" providerId="ADAL" clId="{33FC7E38-BECA-4C56-8B1E-E69C0D34BC2D}" dt="2020-04-18T17:40:30.865" v="2081"/>
          <ac:spMkLst>
            <pc:docMk/>
            <pc:sldMk cId="1816314027" sldId="273"/>
            <ac:spMk id="6" creationId="{BAE02A51-B5C3-4C41-BC3C-E71AFBC7C51F}"/>
          </ac:spMkLst>
        </pc:spChg>
        <pc:picChg chg="mod">
          <ac:chgData name="Santiago" userId="ccee4686-7076-4018-baa0-0748598ae102" providerId="ADAL" clId="{33FC7E38-BECA-4C56-8B1E-E69C0D34BC2D}" dt="2020-04-18T16:10:03.056" v="1482" actId="14100"/>
          <ac:picMkLst>
            <pc:docMk/>
            <pc:sldMk cId="1816314027" sldId="273"/>
            <ac:picMk id="2" creationId="{533E16DC-0347-453B-B792-9C57F89E304D}"/>
          </ac:picMkLst>
        </pc:picChg>
        <pc:picChg chg="del">
          <ac:chgData name="Santiago" userId="ccee4686-7076-4018-baa0-0748598ae102" providerId="ADAL" clId="{33FC7E38-BECA-4C56-8B1E-E69C0D34BC2D}" dt="2020-04-18T16:09:48.147" v="1477" actId="478"/>
          <ac:picMkLst>
            <pc:docMk/>
            <pc:sldMk cId="1816314027" sldId="273"/>
            <ac:picMk id="3" creationId="{9F0431A9-FA64-49E4-AE9D-BFDC7B39DB70}"/>
          </ac:picMkLst>
        </pc:picChg>
        <pc:picChg chg="del">
          <ac:chgData name="Santiago" userId="ccee4686-7076-4018-baa0-0748598ae102" providerId="ADAL" clId="{33FC7E38-BECA-4C56-8B1E-E69C0D34BC2D}" dt="2020-04-18T16:09:51.956" v="1479" actId="478"/>
          <ac:picMkLst>
            <pc:docMk/>
            <pc:sldMk cId="1816314027" sldId="273"/>
            <ac:picMk id="4" creationId="{B371B7CF-2611-470A-88EC-DBA99F88B358}"/>
          </ac:picMkLst>
        </pc:picChg>
        <pc:picChg chg="del">
          <ac:chgData name="Santiago" userId="ccee4686-7076-4018-baa0-0748598ae102" providerId="ADAL" clId="{33FC7E38-BECA-4C56-8B1E-E69C0D34BC2D}" dt="2020-04-18T16:09:49.809" v="1478" actId="478"/>
          <ac:picMkLst>
            <pc:docMk/>
            <pc:sldMk cId="1816314027" sldId="273"/>
            <ac:picMk id="5" creationId="{F9D568FF-9C50-4A1F-923F-E4C956C15CB1}"/>
          </ac:picMkLst>
        </pc:picChg>
      </pc:sldChg>
      <pc:sldChg chg="addSp delSp modSp add">
        <pc:chgData name="Santiago" userId="ccee4686-7076-4018-baa0-0748598ae102" providerId="ADAL" clId="{33FC7E38-BECA-4C56-8B1E-E69C0D34BC2D}" dt="2020-04-18T17:40:36.199" v="2083"/>
        <pc:sldMkLst>
          <pc:docMk/>
          <pc:sldMk cId="344464196" sldId="274"/>
        </pc:sldMkLst>
        <pc:spChg chg="add">
          <ac:chgData name="Santiago" userId="ccee4686-7076-4018-baa0-0748598ae102" providerId="ADAL" clId="{33FC7E38-BECA-4C56-8B1E-E69C0D34BC2D}" dt="2020-04-18T17:40:36.199" v="2083"/>
          <ac:spMkLst>
            <pc:docMk/>
            <pc:sldMk cId="344464196" sldId="274"/>
            <ac:spMk id="6" creationId="{4B15E4CA-C69B-4E5F-8912-29A2ACC141C7}"/>
          </ac:spMkLst>
        </pc:spChg>
        <pc:picChg chg="del">
          <ac:chgData name="Santiago" userId="ccee4686-7076-4018-baa0-0748598ae102" providerId="ADAL" clId="{33FC7E38-BECA-4C56-8B1E-E69C0D34BC2D}" dt="2020-04-18T16:10:10.507" v="1484" actId="478"/>
          <ac:picMkLst>
            <pc:docMk/>
            <pc:sldMk cId="344464196" sldId="274"/>
            <ac:picMk id="2" creationId="{533E16DC-0347-453B-B792-9C57F89E304D}"/>
          </ac:picMkLst>
        </pc:picChg>
        <pc:picChg chg="del">
          <ac:chgData name="Santiago" userId="ccee4686-7076-4018-baa0-0748598ae102" providerId="ADAL" clId="{33FC7E38-BECA-4C56-8B1E-E69C0D34BC2D}" dt="2020-04-18T16:10:10.977" v="1485" actId="478"/>
          <ac:picMkLst>
            <pc:docMk/>
            <pc:sldMk cId="344464196" sldId="274"/>
            <ac:picMk id="3" creationId="{9F0431A9-FA64-49E4-AE9D-BFDC7B39DB70}"/>
          </ac:picMkLst>
        </pc:picChg>
        <pc:picChg chg="mod">
          <ac:chgData name="Santiago" userId="ccee4686-7076-4018-baa0-0748598ae102" providerId="ADAL" clId="{33FC7E38-BECA-4C56-8B1E-E69C0D34BC2D}" dt="2020-04-18T16:10:27.862" v="1492" actId="1076"/>
          <ac:picMkLst>
            <pc:docMk/>
            <pc:sldMk cId="344464196" sldId="274"/>
            <ac:picMk id="4" creationId="{B371B7CF-2611-470A-88EC-DBA99F88B358}"/>
          </ac:picMkLst>
        </pc:picChg>
        <pc:picChg chg="del">
          <ac:chgData name="Santiago" userId="ccee4686-7076-4018-baa0-0748598ae102" providerId="ADAL" clId="{33FC7E38-BECA-4C56-8B1E-E69C0D34BC2D}" dt="2020-04-18T16:10:09.788" v="1483" actId="478"/>
          <ac:picMkLst>
            <pc:docMk/>
            <pc:sldMk cId="344464196" sldId="274"/>
            <ac:picMk id="5" creationId="{F9D568FF-9C50-4A1F-923F-E4C956C15CB1}"/>
          </ac:picMkLst>
        </pc:picChg>
      </pc:sldChg>
      <pc:sldChg chg="addSp modSp new modNotesTx">
        <pc:chgData name="Santiago" userId="ccee4686-7076-4018-baa0-0748598ae102" providerId="ADAL" clId="{33FC7E38-BECA-4C56-8B1E-E69C0D34BC2D}" dt="2020-04-18T17:40:38.021" v="2084"/>
        <pc:sldMkLst>
          <pc:docMk/>
          <pc:sldMk cId="1579844317" sldId="275"/>
        </pc:sldMkLst>
        <pc:spChg chg="add mod">
          <ac:chgData name="Santiago" userId="ccee4686-7076-4018-baa0-0748598ae102" providerId="ADAL" clId="{33FC7E38-BECA-4C56-8B1E-E69C0D34BC2D}" dt="2020-04-18T16:32:32.832" v="1517" actId="20577"/>
          <ac:spMkLst>
            <pc:docMk/>
            <pc:sldMk cId="1579844317" sldId="275"/>
            <ac:spMk id="2" creationId="{224FB636-9B75-4D7D-BFEF-BAB305B701FB}"/>
          </ac:spMkLst>
        </pc:spChg>
        <pc:spChg chg="add mod">
          <ac:chgData name="Santiago" userId="ccee4686-7076-4018-baa0-0748598ae102" providerId="ADAL" clId="{33FC7E38-BECA-4C56-8B1E-E69C0D34BC2D}" dt="2020-04-18T16:33:32.582" v="1560" actId="20577"/>
          <ac:spMkLst>
            <pc:docMk/>
            <pc:sldMk cId="1579844317" sldId="275"/>
            <ac:spMk id="3" creationId="{82293F8C-A597-4E02-9D2A-4F4DA5B3A9EC}"/>
          </ac:spMkLst>
        </pc:spChg>
        <pc:spChg chg="add">
          <ac:chgData name="Santiago" userId="ccee4686-7076-4018-baa0-0748598ae102" providerId="ADAL" clId="{33FC7E38-BECA-4C56-8B1E-E69C0D34BC2D}" dt="2020-04-18T17:40:38.021" v="2084"/>
          <ac:spMkLst>
            <pc:docMk/>
            <pc:sldMk cId="1579844317" sldId="275"/>
            <ac:spMk id="4" creationId="{58CD701B-BAD3-4923-9931-09478A365EC3}"/>
          </ac:spMkLst>
        </pc:spChg>
      </pc:sldChg>
      <pc:sldChg chg="addSp modSp add">
        <pc:chgData name="Santiago" userId="ccee4686-7076-4018-baa0-0748598ae102" providerId="ADAL" clId="{33FC7E38-BECA-4C56-8B1E-E69C0D34BC2D}" dt="2020-04-18T17:40:44.797" v="2087"/>
        <pc:sldMkLst>
          <pc:docMk/>
          <pc:sldMk cId="1066283299" sldId="276"/>
        </pc:sldMkLst>
        <pc:spChg chg="mod">
          <ac:chgData name="Santiago" userId="ccee4686-7076-4018-baa0-0748598ae102" providerId="ADAL" clId="{33FC7E38-BECA-4C56-8B1E-E69C0D34BC2D}" dt="2020-04-18T17:36:49.984" v="2011" actId="20577"/>
          <ac:spMkLst>
            <pc:docMk/>
            <pc:sldMk cId="1066283299" sldId="276"/>
            <ac:spMk id="2" creationId="{224FB636-9B75-4D7D-BFEF-BAB305B701FB}"/>
          </ac:spMkLst>
        </pc:spChg>
        <pc:spChg chg="add mod">
          <ac:chgData name="Santiago" userId="ccee4686-7076-4018-baa0-0748598ae102" providerId="ADAL" clId="{33FC7E38-BECA-4C56-8B1E-E69C0D34BC2D}" dt="2020-04-18T17:17:37.524" v="1767" actId="313"/>
          <ac:spMkLst>
            <pc:docMk/>
            <pc:sldMk cId="1066283299" sldId="276"/>
            <ac:spMk id="3" creationId="{C96EC3F9-A581-4C5A-A780-BC79D0769A6C}"/>
          </ac:spMkLst>
        </pc:spChg>
        <pc:spChg chg="add">
          <ac:chgData name="Santiago" userId="ccee4686-7076-4018-baa0-0748598ae102" providerId="ADAL" clId="{33FC7E38-BECA-4C56-8B1E-E69C0D34BC2D}" dt="2020-04-18T17:40:44.797" v="2087"/>
          <ac:spMkLst>
            <pc:docMk/>
            <pc:sldMk cId="1066283299" sldId="276"/>
            <ac:spMk id="4" creationId="{9870EF16-A4B7-4C65-A799-5E6916FF697A}"/>
          </ac:spMkLst>
        </pc:spChg>
      </pc:sldChg>
      <pc:sldChg chg="new del">
        <pc:chgData name="Santiago" userId="ccee4686-7076-4018-baa0-0748598ae102" providerId="ADAL" clId="{33FC7E38-BECA-4C56-8B1E-E69C0D34BC2D}" dt="2020-04-18T16:32:45.800" v="1519" actId="680"/>
        <pc:sldMkLst>
          <pc:docMk/>
          <pc:sldMk cId="1471767594" sldId="276"/>
        </pc:sldMkLst>
      </pc:sldChg>
      <pc:sldChg chg="addSp delSp modSp add">
        <pc:chgData name="Santiago" userId="ccee4686-7076-4018-baa0-0748598ae102" providerId="ADAL" clId="{33FC7E38-BECA-4C56-8B1E-E69C0D34BC2D}" dt="2020-04-18T17:40:39.947" v="2085"/>
        <pc:sldMkLst>
          <pc:docMk/>
          <pc:sldMk cId="4279428029" sldId="277"/>
        </pc:sldMkLst>
        <pc:spChg chg="mod">
          <ac:chgData name="Santiago" userId="ccee4686-7076-4018-baa0-0748598ae102" providerId="ADAL" clId="{33FC7E38-BECA-4C56-8B1E-E69C0D34BC2D}" dt="2020-04-18T17:39:30.658" v="2054" actId="20577"/>
          <ac:spMkLst>
            <pc:docMk/>
            <pc:sldMk cId="4279428029" sldId="277"/>
            <ac:spMk id="2" creationId="{224FB636-9B75-4D7D-BFEF-BAB305B701FB}"/>
          </ac:spMkLst>
        </pc:spChg>
        <pc:spChg chg="add del mod">
          <ac:chgData name="Santiago" userId="ccee4686-7076-4018-baa0-0748598ae102" providerId="ADAL" clId="{33FC7E38-BECA-4C56-8B1E-E69C0D34BC2D}" dt="2020-04-18T16:33:11.032" v="1523" actId="767"/>
          <ac:spMkLst>
            <pc:docMk/>
            <pc:sldMk cId="4279428029" sldId="277"/>
            <ac:spMk id="3" creationId="{232D061E-A061-4853-9F99-23404B705F0F}"/>
          </ac:spMkLst>
        </pc:spChg>
        <pc:spChg chg="add">
          <ac:chgData name="Santiago" userId="ccee4686-7076-4018-baa0-0748598ae102" providerId="ADAL" clId="{33FC7E38-BECA-4C56-8B1E-E69C0D34BC2D}" dt="2020-04-18T17:40:39.947" v="2085"/>
          <ac:spMkLst>
            <pc:docMk/>
            <pc:sldMk cId="4279428029" sldId="277"/>
            <ac:spMk id="7" creationId="{1484207D-69B4-410B-834C-A663F8CD5632}"/>
          </ac:spMkLst>
        </pc:spChg>
        <pc:picChg chg="add mod">
          <ac:chgData name="Santiago" userId="ccee4686-7076-4018-baa0-0748598ae102" providerId="ADAL" clId="{33FC7E38-BECA-4C56-8B1E-E69C0D34BC2D}" dt="2020-04-18T17:37:48.490" v="2029" actId="14100"/>
          <ac:picMkLst>
            <pc:docMk/>
            <pc:sldMk cId="4279428029" sldId="277"/>
            <ac:picMk id="4" creationId="{B961777C-5FB0-461E-9E35-5CCD9DFEBEB9}"/>
          </ac:picMkLst>
        </pc:picChg>
        <pc:picChg chg="add del mod">
          <ac:chgData name="Santiago" userId="ccee4686-7076-4018-baa0-0748598ae102" providerId="ADAL" clId="{33FC7E38-BECA-4C56-8B1E-E69C0D34BC2D}" dt="2020-04-18T17:37:25.204" v="2024" actId="478"/>
          <ac:picMkLst>
            <pc:docMk/>
            <pc:sldMk cId="4279428029" sldId="277"/>
            <ac:picMk id="6146" creationId="{52527EB5-E3EB-48F5-800F-161E9BB47C92}"/>
          </ac:picMkLst>
        </pc:picChg>
        <pc:picChg chg="add del">
          <ac:chgData name="Santiago" userId="ccee4686-7076-4018-baa0-0748598ae102" providerId="ADAL" clId="{33FC7E38-BECA-4C56-8B1E-E69C0D34BC2D}" dt="2020-04-18T17:37:29.121" v="2026"/>
          <ac:picMkLst>
            <pc:docMk/>
            <pc:sldMk cId="4279428029" sldId="277"/>
            <ac:picMk id="6148" creationId="{9344A92F-5667-4DF0-A720-B088264430F8}"/>
          </ac:picMkLst>
        </pc:picChg>
      </pc:sldChg>
      <pc:sldChg chg="add ord">
        <pc:chgData name="Santiago" userId="ccee4686-7076-4018-baa0-0748598ae102" providerId="ADAL" clId="{33FC7E38-BECA-4C56-8B1E-E69C0D34BC2D}" dt="2020-04-18T17:40:53.717" v="2090"/>
        <pc:sldMkLst>
          <pc:docMk/>
          <pc:sldMk cId="717473779" sldId="278"/>
        </pc:sldMkLst>
      </pc:sldChg>
      <pc:sldChg chg="addSp modSp add">
        <pc:chgData name="Santiago" userId="ccee4686-7076-4018-baa0-0748598ae102" providerId="ADAL" clId="{33FC7E38-BECA-4C56-8B1E-E69C0D34BC2D}" dt="2020-04-18T17:40:46.540" v="2088"/>
        <pc:sldMkLst>
          <pc:docMk/>
          <pc:sldMk cId="1234723923" sldId="279"/>
        </pc:sldMkLst>
        <pc:spChg chg="mod">
          <ac:chgData name="Santiago" userId="ccee4686-7076-4018-baa0-0748598ae102" providerId="ADAL" clId="{33FC7E38-BECA-4C56-8B1E-E69C0D34BC2D}" dt="2020-04-18T17:22:04.626" v="1802" actId="20577"/>
          <ac:spMkLst>
            <pc:docMk/>
            <pc:sldMk cId="1234723923" sldId="279"/>
            <ac:spMk id="2" creationId="{224FB636-9B75-4D7D-BFEF-BAB305B701FB}"/>
          </ac:spMkLst>
        </pc:spChg>
        <pc:spChg chg="mod">
          <ac:chgData name="Santiago" userId="ccee4686-7076-4018-baa0-0748598ae102" providerId="ADAL" clId="{33FC7E38-BECA-4C56-8B1E-E69C0D34BC2D}" dt="2020-04-18T17:22:11.495" v="1803"/>
          <ac:spMkLst>
            <pc:docMk/>
            <pc:sldMk cId="1234723923" sldId="279"/>
            <ac:spMk id="3" creationId="{C96EC3F9-A581-4C5A-A780-BC79D0769A6C}"/>
          </ac:spMkLst>
        </pc:spChg>
        <pc:spChg chg="add">
          <ac:chgData name="Santiago" userId="ccee4686-7076-4018-baa0-0748598ae102" providerId="ADAL" clId="{33FC7E38-BECA-4C56-8B1E-E69C0D34BC2D}" dt="2020-04-18T17:40:46.540" v="2088"/>
          <ac:spMkLst>
            <pc:docMk/>
            <pc:sldMk cId="1234723923" sldId="279"/>
            <ac:spMk id="4" creationId="{64652248-2EB4-4E0F-ACA2-B9AAC8DB8A90}"/>
          </ac:spMkLst>
        </pc:spChg>
      </pc:sldChg>
      <pc:sldChg chg="new del">
        <pc:chgData name="Santiago" userId="ccee4686-7076-4018-baa0-0748598ae102" providerId="ADAL" clId="{33FC7E38-BECA-4C56-8B1E-E69C0D34BC2D}" dt="2020-04-18T17:21:53.445" v="1779" actId="680"/>
        <pc:sldMkLst>
          <pc:docMk/>
          <pc:sldMk cId="3364133393" sldId="279"/>
        </pc:sldMkLst>
      </pc:sldChg>
      <pc:sldChg chg="addSp delSp modSp add modNotesTx">
        <pc:chgData name="Santiago" userId="ccee4686-7076-4018-baa0-0748598ae102" providerId="ADAL" clId="{33FC7E38-BECA-4C56-8B1E-E69C0D34BC2D}" dt="2020-04-18T17:40:27.362" v="2079"/>
        <pc:sldMkLst>
          <pc:docMk/>
          <pc:sldMk cId="3828719935" sldId="280"/>
        </pc:sldMkLst>
        <pc:spChg chg="mod">
          <ac:chgData name="Santiago" userId="ccee4686-7076-4018-baa0-0748598ae102" providerId="ADAL" clId="{33FC7E38-BECA-4C56-8B1E-E69C0D34BC2D}" dt="2020-04-18T17:30:57.799" v="1859" actId="20577"/>
          <ac:spMkLst>
            <pc:docMk/>
            <pc:sldMk cId="3828719935" sldId="280"/>
            <ac:spMk id="3" creationId="{060C020E-6EA0-6046-959D-F3BB03D19484}"/>
          </ac:spMkLst>
        </pc:spChg>
        <pc:spChg chg="del">
          <ac:chgData name="Santiago" userId="ccee4686-7076-4018-baa0-0748598ae102" providerId="ADAL" clId="{33FC7E38-BECA-4C56-8B1E-E69C0D34BC2D}" dt="2020-04-18T17:31:50.286" v="1862" actId="478"/>
          <ac:spMkLst>
            <pc:docMk/>
            <pc:sldMk cId="3828719935" sldId="280"/>
            <ac:spMk id="4" creationId="{651009AA-22BE-E447-B51A-01AA5593F317}"/>
          </ac:spMkLst>
        </pc:spChg>
        <pc:spChg chg="add mod">
          <ac:chgData name="Santiago" userId="ccee4686-7076-4018-baa0-0748598ae102" providerId="ADAL" clId="{33FC7E38-BECA-4C56-8B1E-E69C0D34BC2D}" dt="2020-04-18T17:37:03.780" v="2023" actId="20577"/>
          <ac:spMkLst>
            <pc:docMk/>
            <pc:sldMk cId="3828719935" sldId="280"/>
            <ac:spMk id="5" creationId="{4ECD7A1E-1816-4EDB-88B8-C5F7FE4DA0CF}"/>
          </ac:spMkLst>
        </pc:spChg>
        <pc:spChg chg="add">
          <ac:chgData name="Santiago" userId="ccee4686-7076-4018-baa0-0748598ae102" providerId="ADAL" clId="{33FC7E38-BECA-4C56-8B1E-E69C0D34BC2D}" dt="2020-04-18T17:40:27.362" v="2079"/>
          <ac:spMkLst>
            <pc:docMk/>
            <pc:sldMk cId="3828719935" sldId="280"/>
            <ac:spMk id="6" creationId="{5E7C4BE5-9246-48A4-BF55-B523A73A02EC}"/>
          </ac:spMkLst>
        </pc:spChg>
      </pc:sldChg>
      <pc:sldChg chg="addSp add">
        <pc:chgData name="Santiago" userId="ccee4686-7076-4018-baa0-0748598ae102" providerId="ADAL" clId="{33FC7E38-BECA-4C56-8B1E-E69C0D34BC2D}" dt="2020-04-18T17:40:43.084" v="2086"/>
        <pc:sldMkLst>
          <pc:docMk/>
          <pc:sldMk cId="767554052" sldId="281"/>
        </pc:sldMkLst>
        <pc:spChg chg="add">
          <ac:chgData name="Santiago" userId="ccee4686-7076-4018-baa0-0748598ae102" providerId="ADAL" clId="{33FC7E38-BECA-4C56-8B1E-E69C0D34BC2D}" dt="2020-04-18T17:40:43.084" v="2086"/>
          <ac:spMkLst>
            <pc:docMk/>
            <pc:sldMk cId="767554052" sldId="281"/>
            <ac:spMk id="4" creationId="{26700132-7F1B-4BD4-AF1C-15FA56A3E82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D3C38B-7676-4385-802F-02667F839CEF}"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s-ES"/>
        </a:p>
      </dgm:t>
    </dgm:pt>
    <dgm:pt modelId="{84D3E380-2287-4C54-95AE-CB4E21A45BD5}">
      <dgm:prSet phldrT="[Texto]">
        <dgm:style>
          <a:lnRef idx="1">
            <a:schemeClr val="dk1"/>
          </a:lnRef>
          <a:fillRef idx="2">
            <a:schemeClr val="dk1"/>
          </a:fillRef>
          <a:effectRef idx="1">
            <a:schemeClr val="dk1"/>
          </a:effectRef>
          <a:fontRef idx="minor">
            <a:schemeClr val="dk1"/>
          </a:fontRef>
        </dgm:style>
      </dgm:prSet>
      <dgm:spPr>
        <a:solidFill>
          <a:srgbClr val="30B3B8"/>
        </a:solidFill>
      </dgm:spPr>
      <dgm:t>
        <a:bodyPr/>
        <a:lstStyle/>
        <a:p>
          <a:r>
            <a:rPr lang="es-ES" dirty="0"/>
            <a:t>Hasta </a:t>
          </a:r>
          <a:r>
            <a:rPr lang="es-ES" dirty="0" err="1"/>
            <a:t>Sharepoint</a:t>
          </a:r>
          <a:r>
            <a:rPr lang="es-ES" dirty="0"/>
            <a:t> 2013</a:t>
          </a:r>
        </a:p>
      </dgm:t>
    </dgm:pt>
    <dgm:pt modelId="{D38B20BC-BBAD-411A-A9B0-AADC52B5B1CE}" type="parTrans" cxnId="{236C4756-3A1A-416F-891C-296878F9F96A}">
      <dgm:prSet/>
      <dgm:spPr/>
      <dgm:t>
        <a:bodyPr/>
        <a:lstStyle/>
        <a:p>
          <a:endParaRPr lang="es-ES"/>
        </a:p>
      </dgm:t>
    </dgm:pt>
    <dgm:pt modelId="{418D4042-6768-4E3A-8B5E-869CF84216E2}" type="sibTrans" cxnId="{236C4756-3A1A-416F-891C-296878F9F96A}">
      <dgm:prSet/>
      <dgm:spPr/>
      <dgm:t>
        <a:bodyPr/>
        <a:lstStyle/>
        <a:p>
          <a:endParaRPr lang="es-ES"/>
        </a:p>
      </dgm:t>
    </dgm:pt>
    <dgm:pt modelId="{F16B5110-6B2A-4FD1-AD0D-DF4C7F017056}">
      <dgm:prSet phldrT="[Texto]"/>
      <dgm:spPr/>
      <dgm:t>
        <a:bodyPr/>
        <a:lstStyle/>
        <a:p>
          <a:r>
            <a:rPr lang="es-ES" dirty="0"/>
            <a:t>Plantillas de elementos de contenido (</a:t>
          </a:r>
          <a:r>
            <a:rPr lang="es-ES" dirty="0" err="1"/>
            <a:t>Display</a:t>
          </a:r>
          <a:r>
            <a:rPr lang="es-ES" dirty="0"/>
            <a:t> </a:t>
          </a:r>
          <a:r>
            <a:rPr lang="es-ES" dirty="0" err="1"/>
            <a:t>Templates</a:t>
          </a:r>
          <a:r>
            <a:rPr lang="es-ES" dirty="0"/>
            <a:t>)</a:t>
          </a:r>
        </a:p>
      </dgm:t>
    </dgm:pt>
    <dgm:pt modelId="{CFD288FB-3C34-4ACC-97C5-9FD4402C140B}" type="parTrans" cxnId="{B263BDE8-17A9-4B11-A6A9-99806F0610F3}">
      <dgm:prSet/>
      <dgm:spPr/>
      <dgm:t>
        <a:bodyPr/>
        <a:lstStyle/>
        <a:p>
          <a:endParaRPr lang="es-ES"/>
        </a:p>
      </dgm:t>
    </dgm:pt>
    <dgm:pt modelId="{F8BD88FD-6B53-40C9-A149-4C6C57DCCEC8}" type="sibTrans" cxnId="{B263BDE8-17A9-4B11-A6A9-99806F0610F3}">
      <dgm:prSet/>
      <dgm:spPr/>
      <dgm:t>
        <a:bodyPr/>
        <a:lstStyle/>
        <a:p>
          <a:endParaRPr lang="es-ES"/>
        </a:p>
      </dgm:t>
    </dgm:pt>
    <dgm:pt modelId="{9E4D97EE-3A2B-4940-885A-D78B34C369B5}">
      <dgm:prSet phldrT="[Texto]"/>
      <dgm:spPr/>
      <dgm:t>
        <a:bodyPr/>
        <a:lstStyle/>
        <a:p>
          <a:r>
            <a:rPr lang="es-ES" dirty="0"/>
            <a:t>Páginas maestras</a:t>
          </a:r>
        </a:p>
      </dgm:t>
    </dgm:pt>
    <dgm:pt modelId="{1826C88E-D67E-40E4-BF96-C979BD4B6043}" type="parTrans" cxnId="{63A391EF-BDA1-4BDC-AE1B-8640BC04F892}">
      <dgm:prSet/>
      <dgm:spPr/>
      <dgm:t>
        <a:bodyPr/>
        <a:lstStyle/>
        <a:p>
          <a:endParaRPr lang="es-ES"/>
        </a:p>
      </dgm:t>
    </dgm:pt>
    <dgm:pt modelId="{2BF48DD3-8148-4806-8735-9959073B69EB}" type="sibTrans" cxnId="{63A391EF-BDA1-4BDC-AE1B-8640BC04F892}">
      <dgm:prSet/>
      <dgm:spPr/>
      <dgm:t>
        <a:bodyPr/>
        <a:lstStyle/>
        <a:p>
          <a:endParaRPr lang="es-ES"/>
        </a:p>
      </dgm:t>
    </dgm:pt>
    <dgm:pt modelId="{7DB38F6C-727E-4427-BE19-8320DA5F4B25}">
      <dgm:prSet phldrT="[Texto]"/>
      <dgm:spPr/>
      <dgm:t>
        <a:bodyPr/>
        <a:lstStyle/>
        <a:p>
          <a:r>
            <a:rPr lang="es-ES" dirty="0"/>
            <a:t>Diseños de página</a:t>
          </a:r>
        </a:p>
      </dgm:t>
    </dgm:pt>
    <dgm:pt modelId="{065637DB-EECD-4140-8889-3D16B914325D}" type="parTrans" cxnId="{526500D7-84E7-4111-A6F1-FE4407FD38BE}">
      <dgm:prSet/>
      <dgm:spPr/>
      <dgm:t>
        <a:bodyPr/>
        <a:lstStyle/>
        <a:p>
          <a:endParaRPr lang="es-ES"/>
        </a:p>
      </dgm:t>
    </dgm:pt>
    <dgm:pt modelId="{B35EF88F-C40F-43B5-B95D-D6490467686E}" type="sibTrans" cxnId="{526500D7-84E7-4111-A6F1-FE4407FD38BE}">
      <dgm:prSet/>
      <dgm:spPr/>
      <dgm:t>
        <a:bodyPr/>
        <a:lstStyle/>
        <a:p>
          <a:endParaRPr lang="es-ES"/>
        </a:p>
      </dgm:t>
    </dgm:pt>
    <dgm:pt modelId="{9361BBAE-8D6F-4EE2-AD19-1A2B71335BC2}">
      <dgm:prSet phldrT="[Texto]"/>
      <dgm:spPr/>
      <dgm:t>
        <a:bodyPr/>
        <a:lstStyle/>
        <a:p>
          <a:r>
            <a:rPr lang="es-ES" dirty="0"/>
            <a:t>Plantillas XSLT</a:t>
          </a:r>
        </a:p>
      </dgm:t>
    </dgm:pt>
    <dgm:pt modelId="{B3819138-BA84-4389-A8AB-DE18BEC319C0}" type="parTrans" cxnId="{212466D5-F396-416B-8930-8A0823226A08}">
      <dgm:prSet/>
      <dgm:spPr/>
      <dgm:t>
        <a:bodyPr/>
        <a:lstStyle/>
        <a:p>
          <a:endParaRPr lang="es-ES"/>
        </a:p>
      </dgm:t>
    </dgm:pt>
    <dgm:pt modelId="{4160F981-2B6D-46E2-B514-1BFA2688642D}" type="sibTrans" cxnId="{212466D5-F396-416B-8930-8A0823226A08}">
      <dgm:prSet/>
      <dgm:spPr/>
      <dgm:t>
        <a:bodyPr/>
        <a:lstStyle/>
        <a:p>
          <a:endParaRPr lang="es-ES"/>
        </a:p>
      </dgm:t>
    </dgm:pt>
    <dgm:pt modelId="{3517D4B4-F3E6-42E9-AA16-A74C868EFAF5}">
      <dgm:prSet phldrT="[Texto]">
        <dgm:style>
          <a:lnRef idx="1">
            <a:schemeClr val="dk1"/>
          </a:lnRef>
          <a:fillRef idx="2">
            <a:schemeClr val="dk1"/>
          </a:fillRef>
          <a:effectRef idx="1">
            <a:schemeClr val="dk1"/>
          </a:effectRef>
          <a:fontRef idx="minor">
            <a:schemeClr val="dk1"/>
          </a:fontRef>
        </dgm:style>
      </dgm:prSet>
      <dgm:spPr>
        <a:solidFill>
          <a:srgbClr val="30B3B8"/>
        </a:solidFill>
      </dgm:spPr>
      <dgm:t>
        <a:bodyPr/>
        <a:lstStyle/>
        <a:p>
          <a:r>
            <a:rPr lang="es-ES" dirty="0"/>
            <a:t>SharePoint 2013 y 2016</a:t>
          </a:r>
        </a:p>
      </dgm:t>
    </dgm:pt>
    <dgm:pt modelId="{B2575BA6-445B-4317-9046-195E6ABC2BD2}" type="parTrans" cxnId="{F8CE3894-0061-4D01-B6D0-AB0E034E8E38}">
      <dgm:prSet/>
      <dgm:spPr/>
      <dgm:t>
        <a:bodyPr/>
        <a:lstStyle/>
        <a:p>
          <a:endParaRPr lang="es-ES"/>
        </a:p>
      </dgm:t>
    </dgm:pt>
    <dgm:pt modelId="{15720253-20BE-4F1F-BF37-64B2A6CB8B5B}" type="sibTrans" cxnId="{F8CE3894-0061-4D01-B6D0-AB0E034E8E38}">
      <dgm:prSet/>
      <dgm:spPr/>
      <dgm:t>
        <a:bodyPr/>
        <a:lstStyle/>
        <a:p>
          <a:endParaRPr lang="es-ES"/>
        </a:p>
      </dgm:t>
    </dgm:pt>
    <dgm:pt modelId="{31BFA540-4CA1-476E-BDAF-F107CF058A7D}">
      <dgm:prSet phldrT="[Texto]"/>
      <dgm:spPr>
        <a:solidFill>
          <a:srgbClr val="30B3B8"/>
        </a:solidFill>
      </dgm:spPr>
      <dgm:t>
        <a:bodyPr/>
        <a:lstStyle/>
        <a:p>
          <a:r>
            <a:rPr lang="es-ES" dirty="0" err="1"/>
            <a:t>Sharepoint</a:t>
          </a:r>
          <a:r>
            <a:rPr lang="es-ES" dirty="0"/>
            <a:t> 2016 en adelante y SharePoint Online</a:t>
          </a:r>
        </a:p>
      </dgm:t>
    </dgm:pt>
    <dgm:pt modelId="{CA76DCCF-B4AC-4AAB-BA5E-E65D765FF95F}" type="parTrans" cxnId="{B18FF5F6-D3C3-4424-B233-20AE3658227E}">
      <dgm:prSet/>
      <dgm:spPr/>
      <dgm:t>
        <a:bodyPr/>
        <a:lstStyle/>
        <a:p>
          <a:endParaRPr lang="en-US"/>
        </a:p>
      </dgm:t>
    </dgm:pt>
    <dgm:pt modelId="{CA91C95D-9678-4AEE-947A-071CF822819C}" type="sibTrans" cxnId="{B18FF5F6-D3C3-4424-B233-20AE3658227E}">
      <dgm:prSet/>
      <dgm:spPr/>
      <dgm:t>
        <a:bodyPr/>
        <a:lstStyle/>
        <a:p>
          <a:endParaRPr lang="en-US"/>
        </a:p>
      </dgm:t>
    </dgm:pt>
    <dgm:pt modelId="{C958B292-BE84-42D0-8645-F1D8BBA4B85A}">
      <dgm:prSet phldrT="[Texto]"/>
      <dgm:spPr/>
      <dgm:t>
        <a:bodyPr/>
        <a:lstStyle/>
        <a:p>
          <a:r>
            <a:rPr lang="es-ES" dirty="0" err="1"/>
            <a:t>SPFx</a:t>
          </a:r>
          <a:endParaRPr lang="es-ES" dirty="0"/>
        </a:p>
      </dgm:t>
    </dgm:pt>
    <dgm:pt modelId="{3D2B0650-E6F9-44C4-A8C2-A1A90ED78E5C}" type="parTrans" cxnId="{4FF3EA7A-C76C-4599-8AAF-F4054C4D0D12}">
      <dgm:prSet/>
      <dgm:spPr/>
      <dgm:t>
        <a:bodyPr/>
        <a:lstStyle/>
        <a:p>
          <a:endParaRPr lang="en-US"/>
        </a:p>
      </dgm:t>
    </dgm:pt>
    <dgm:pt modelId="{4B2CCF64-521A-4392-87EE-2647D9B63E36}" type="sibTrans" cxnId="{4FF3EA7A-C76C-4599-8AAF-F4054C4D0D12}">
      <dgm:prSet/>
      <dgm:spPr/>
      <dgm:t>
        <a:bodyPr/>
        <a:lstStyle/>
        <a:p>
          <a:endParaRPr lang="en-US"/>
        </a:p>
      </dgm:t>
    </dgm:pt>
    <dgm:pt modelId="{DA96D61A-D56D-4BDC-814E-E6E3978FCC7A}" type="pres">
      <dgm:prSet presAssocID="{F9D3C38B-7676-4385-802F-02667F839CEF}" presName="theList" presStyleCnt="0">
        <dgm:presLayoutVars>
          <dgm:dir/>
          <dgm:animLvl val="lvl"/>
          <dgm:resizeHandles val="exact"/>
        </dgm:presLayoutVars>
      </dgm:prSet>
      <dgm:spPr/>
    </dgm:pt>
    <dgm:pt modelId="{A22F690A-22F7-4253-AAEF-1BC80752B7D9}" type="pres">
      <dgm:prSet presAssocID="{84D3E380-2287-4C54-95AE-CB4E21A45BD5}" presName="compNode" presStyleCnt="0"/>
      <dgm:spPr/>
    </dgm:pt>
    <dgm:pt modelId="{D27F86E6-25F4-4F60-AEED-0B160DE6A7A3}" type="pres">
      <dgm:prSet presAssocID="{84D3E380-2287-4C54-95AE-CB4E21A45BD5}" presName="aNode" presStyleLbl="bgShp" presStyleIdx="0" presStyleCnt="3"/>
      <dgm:spPr/>
    </dgm:pt>
    <dgm:pt modelId="{EA4A6C3F-C5B2-4F0A-B383-0ACF7FD8A5DA}" type="pres">
      <dgm:prSet presAssocID="{84D3E380-2287-4C54-95AE-CB4E21A45BD5}" presName="textNode" presStyleLbl="bgShp" presStyleIdx="0" presStyleCnt="3"/>
      <dgm:spPr/>
    </dgm:pt>
    <dgm:pt modelId="{291AFF69-7EE6-4604-9F94-895F571240B3}" type="pres">
      <dgm:prSet presAssocID="{84D3E380-2287-4C54-95AE-CB4E21A45BD5}" presName="compChildNode" presStyleCnt="0"/>
      <dgm:spPr/>
    </dgm:pt>
    <dgm:pt modelId="{7A355162-B956-4895-B9FD-50DF695D3F5D}" type="pres">
      <dgm:prSet presAssocID="{84D3E380-2287-4C54-95AE-CB4E21A45BD5}" presName="theInnerList" presStyleCnt="0"/>
      <dgm:spPr/>
    </dgm:pt>
    <dgm:pt modelId="{4054298E-AFC7-4FCB-A76E-04AE7DD0581C}" type="pres">
      <dgm:prSet presAssocID="{9E4D97EE-3A2B-4940-885A-D78B34C369B5}" presName="childNode" presStyleLbl="node1" presStyleIdx="0" presStyleCnt="5">
        <dgm:presLayoutVars>
          <dgm:bulletEnabled val="1"/>
        </dgm:presLayoutVars>
      </dgm:prSet>
      <dgm:spPr/>
    </dgm:pt>
    <dgm:pt modelId="{5E79BE40-8BC7-4DBF-8A76-9899E914EE4B}" type="pres">
      <dgm:prSet presAssocID="{9E4D97EE-3A2B-4940-885A-D78B34C369B5}" presName="aSpace2" presStyleCnt="0"/>
      <dgm:spPr/>
    </dgm:pt>
    <dgm:pt modelId="{0846615D-9E5E-4784-83E1-7DC243958EB7}" type="pres">
      <dgm:prSet presAssocID="{7DB38F6C-727E-4427-BE19-8320DA5F4B25}" presName="childNode" presStyleLbl="node1" presStyleIdx="1" presStyleCnt="5">
        <dgm:presLayoutVars>
          <dgm:bulletEnabled val="1"/>
        </dgm:presLayoutVars>
      </dgm:prSet>
      <dgm:spPr/>
    </dgm:pt>
    <dgm:pt modelId="{CD414D56-D32C-4D10-AA67-C7F533FBC49C}" type="pres">
      <dgm:prSet presAssocID="{7DB38F6C-727E-4427-BE19-8320DA5F4B25}" presName="aSpace2" presStyleCnt="0"/>
      <dgm:spPr/>
    </dgm:pt>
    <dgm:pt modelId="{27549890-E183-465B-B94F-B5557872381B}" type="pres">
      <dgm:prSet presAssocID="{9361BBAE-8D6F-4EE2-AD19-1A2B71335BC2}" presName="childNode" presStyleLbl="node1" presStyleIdx="2" presStyleCnt="5">
        <dgm:presLayoutVars>
          <dgm:bulletEnabled val="1"/>
        </dgm:presLayoutVars>
      </dgm:prSet>
      <dgm:spPr/>
    </dgm:pt>
    <dgm:pt modelId="{C257065E-93C9-4B77-9FD9-0533D997DCD6}" type="pres">
      <dgm:prSet presAssocID="{84D3E380-2287-4C54-95AE-CB4E21A45BD5}" presName="aSpace" presStyleCnt="0"/>
      <dgm:spPr/>
    </dgm:pt>
    <dgm:pt modelId="{06CA074A-BE79-4C2E-A9AD-994895F6BAEF}" type="pres">
      <dgm:prSet presAssocID="{3517D4B4-F3E6-42E9-AA16-A74C868EFAF5}" presName="compNode" presStyleCnt="0"/>
      <dgm:spPr/>
    </dgm:pt>
    <dgm:pt modelId="{9056FE5B-7FA0-44A8-A49A-4E71D622170B}" type="pres">
      <dgm:prSet presAssocID="{3517D4B4-F3E6-42E9-AA16-A74C868EFAF5}" presName="aNode" presStyleLbl="bgShp" presStyleIdx="1" presStyleCnt="3" custLinFactNeighborX="397"/>
      <dgm:spPr/>
    </dgm:pt>
    <dgm:pt modelId="{8C4CADD4-C20D-4475-9AA8-49CADC172A47}" type="pres">
      <dgm:prSet presAssocID="{3517D4B4-F3E6-42E9-AA16-A74C868EFAF5}" presName="textNode" presStyleLbl="bgShp" presStyleIdx="1" presStyleCnt="3"/>
      <dgm:spPr/>
    </dgm:pt>
    <dgm:pt modelId="{0B720404-203F-40AE-B15C-8952C286CC15}" type="pres">
      <dgm:prSet presAssocID="{3517D4B4-F3E6-42E9-AA16-A74C868EFAF5}" presName="compChildNode" presStyleCnt="0"/>
      <dgm:spPr/>
    </dgm:pt>
    <dgm:pt modelId="{3E43A02D-41C6-4024-B993-06D505664226}" type="pres">
      <dgm:prSet presAssocID="{3517D4B4-F3E6-42E9-AA16-A74C868EFAF5}" presName="theInnerList" presStyleCnt="0"/>
      <dgm:spPr/>
    </dgm:pt>
    <dgm:pt modelId="{415A86AA-22FD-467C-B4D6-C8B84E79E234}" type="pres">
      <dgm:prSet presAssocID="{F16B5110-6B2A-4FD1-AD0D-DF4C7F017056}" presName="childNode" presStyleLbl="node1" presStyleIdx="3" presStyleCnt="5">
        <dgm:presLayoutVars>
          <dgm:bulletEnabled val="1"/>
        </dgm:presLayoutVars>
      </dgm:prSet>
      <dgm:spPr/>
    </dgm:pt>
    <dgm:pt modelId="{F6065475-DD82-4F38-9D1A-0B856772B2A8}" type="pres">
      <dgm:prSet presAssocID="{3517D4B4-F3E6-42E9-AA16-A74C868EFAF5}" presName="aSpace" presStyleCnt="0"/>
      <dgm:spPr/>
    </dgm:pt>
    <dgm:pt modelId="{B28809BD-939A-4E65-89D8-966930A0A0DF}" type="pres">
      <dgm:prSet presAssocID="{31BFA540-4CA1-476E-BDAF-F107CF058A7D}" presName="compNode" presStyleCnt="0"/>
      <dgm:spPr/>
    </dgm:pt>
    <dgm:pt modelId="{67CF127C-B6EB-41D5-9C23-22A176973913}" type="pres">
      <dgm:prSet presAssocID="{31BFA540-4CA1-476E-BDAF-F107CF058A7D}" presName="aNode" presStyleLbl="bgShp" presStyleIdx="2" presStyleCnt="3"/>
      <dgm:spPr/>
    </dgm:pt>
    <dgm:pt modelId="{401AB93A-3ADB-4C3C-85F1-629E0044689A}" type="pres">
      <dgm:prSet presAssocID="{31BFA540-4CA1-476E-BDAF-F107CF058A7D}" presName="textNode" presStyleLbl="bgShp" presStyleIdx="2" presStyleCnt="3"/>
      <dgm:spPr/>
    </dgm:pt>
    <dgm:pt modelId="{957FF933-B69C-4059-A3CF-59378D993826}" type="pres">
      <dgm:prSet presAssocID="{31BFA540-4CA1-476E-BDAF-F107CF058A7D}" presName="compChildNode" presStyleCnt="0"/>
      <dgm:spPr/>
    </dgm:pt>
    <dgm:pt modelId="{BF137AAF-6FDE-4349-8CDF-D80322FC79C2}" type="pres">
      <dgm:prSet presAssocID="{31BFA540-4CA1-476E-BDAF-F107CF058A7D}" presName="theInnerList" presStyleCnt="0"/>
      <dgm:spPr/>
    </dgm:pt>
    <dgm:pt modelId="{21BFDA76-1BFD-4FCC-B88E-3F2529C6EA39}" type="pres">
      <dgm:prSet presAssocID="{C958B292-BE84-42D0-8645-F1D8BBA4B85A}" presName="childNode" presStyleLbl="node1" presStyleIdx="4" presStyleCnt="5">
        <dgm:presLayoutVars>
          <dgm:bulletEnabled val="1"/>
        </dgm:presLayoutVars>
      </dgm:prSet>
      <dgm:spPr/>
    </dgm:pt>
  </dgm:ptLst>
  <dgm:cxnLst>
    <dgm:cxn modelId="{D7259A05-A683-4EFC-9E34-85568527CD05}" type="presOf" srcId="{C958B292-BE84-42D0-8645-F1D8BBA4B85A}" destId="{21BFDA76-1BFD-4FCC-B88E-3F2529C6EA39}" srcOrd="0" destOrd="0" presId="urn:microsoft.com/office/officeart/2005/8/layout/lProcess2"/>
    <dgm:cxn modelId="{DFB62C15-21BA-4E7E-B22B-FB09FD94BD45}" type="presOf" srcId="{31BFA540-4CA1-476E-BDAF-F107CF058A7D}" destId="{401AB93A-3ADB-4C3C-85F1-629E0044689A}" srcOrd="1" destOrd="0" presId="urn:microsoft.com/office/officeart/2005/8/layout/lProcess2"/>
    <dgm:cxn modelId="{F7056615-0626-4F68-9DD9-581C12B9825C}" type="presOf" srcId="{84D3E380-2287-4C54-95AE-CB4E21A45BD5}" destId="{D27F86E6-25F4-4F60-AEED-0B160DE6A7A3}" srcOrd="0" destOrd="0" presId="urn:microsoft.com/office/officeart/2005/8/layout/lProcess2"/>
    <dgm:cxn modelId="{1B179440-EAD4-4034-9F5B-65B69CCB9AE8}" type="presOf" srcId="{31BFA540-4CA1-476E-BDAF-F107CF058A7D}" destId="{67CF127C-B6EB-41D5-9C23-22A176973913}" srcOrd="0" destOrd="0" presId="urn:microsoft.com/office/officeart/2005/8/layout/lProcess2"/>
    <dgm:cxn modelId="{E3AC9C5E-37AB-4357-9339-FE9337860476}" type="presOf" srcId="{84D3E380-2287-4C54-95AE-CB4E21A45BD5}" destId="{EA4A6C3F-C5B2-4F0A-B383-0ACF7FD8A5DA}" srcOrd="1" destOrd="0" presId="urn:microsoft.com/office/officeart/2005/8/layout/lProcess2"/>
    <dgm:cxn modelId="{236C4756-3A1A-416F-891C-296878F9F96A}" srcId="{F9D3C38B-7676-4385-802F-02667F839CEF}" destId="{84D3E380-2287-4C54-95AE-CB4E21A45BD5}" srcOrd="0" destOrd="0" parTransId="{D38B20BC-BBAD-411A-A9B0-AADC52B5B1CE}" sibTransId="{418D4042-6768-4E3A-8B5E-869CF84216E2}"/>
    <dgm:cxn modelId="{27B05159-29E1-4830-BAF8-E05B059AD589}" type="presOf" srcId="{3517D4B4-F3E6-42E9-AA16-A74C868EFAF5}" destId="{8C4CADD4-C20D-4475-9AA8-49CADC172A47}" srcOrd="1" destOrd="0" presId="urn:microsoft.com/office/officeart/2005/8/layout/lProcess2"/>
    <dgm:cxn modelId="{4FF3EA7A-C76C-4599-8AAF-F4054C4D0D12}" srcId="{31BFA540-4CA1-476E-BDAF-F107CF058A7D}" destId="{C958B292-BE84-42D0-8645-F1D8BBA4B85A}" srcOrd="0" destOrd="0" parTransId="{3D2B0650-E6F9-44C4-A8C2-A1A90ED78E5C}" sibTransId="{4B2CCF64-521A-4392-87EE-2647D9B63E36}"/>
    <dgm:cxn modelId="{F391AE89-BBBD-4B16-AA8E-162781E0B1D4}" type="presOf" srcId="{9361BBAE-8D6F-4EE2-AD19-1A2B71335BC2}" destId="{27549890-E183-465B-B94F-B5557872381B}" srcOrd="0" destOrd="0" presId="urn:microsoft.com/office/officeart/2005/8/layout/lProcess2"/>
    <dgm:cxn modelId="{F8CE3894-0061-4D01-B6D0-AB0E034E8E38}" srcId="{F9D3C38B-7676-4385-802F-02667F839CEF}" destId="{3517D4B4-F3E6-42E9-AA16-A74C868EFAF5}" srcOrd="1" destOrd="0" parTransId="{B2575BA6-445B-4317-9046-195E6ABC2BD2}" sibTransId="{15720253-20BE-4F1F-BF37-64B2A6CB8B5B}"/>
    <dgm:cxn modelId="{66C8E8B1-27BD-4AFA-AEAE-8DA896E6E1C2}" type="presOf" srcId="{F16B5110-6B2A-4FD1-AD0D-DF4C7F017056}" destId="{415A86AA-22FD-467C-B4D6-C8B84E79E234}" srcOrd="0" destOrd="0" presId="urn:microsoft.com/office/officeart/2005/8/layout/lProcess2"/>
    <dgm:cxn modelId="{5CF935B4-D568-460D-A08A-FFD79E8BA716}" type="presOf" srcId="{9E4D97EE-3A2B-4940-885A-D78B34C369B5}" destId="{4054298E-AFC7-4FCB-A76E-04AE7DD0581C}" srcOrd="0" destOrd="0" presId="urn:microsoft.com/office/officeart/2005/8/layout/lProcess2"/>
    <dgm:cxn modelId="{82F1D3C1-F9F6-4290-97AB-5A55C94BFF11}" type="presOf" srcId="{7DB38F6C-727E-4427-BE19-8320DA5F4B25}" destId="{0846615D-9E5E-4784-83E1-7DC243958EB7}" srcOrd="0" destOrd="0" presId="urn:microsoft.com/office/officeart/2005/8/layout/lProcess2"/>
    <dgm:cxn modelId="{36A74FD4-1EE4-48B9-800C-3B1A3427863E}" type="presOf" srcId="{F9D3C38B-7676-4385-802F-02667F839CEF}" destId="{DA96D61A-D56D-4BDC-814E-E6E3978FCC7A}" srcOrd="0" destOrd="0" presId="urn:microsoft.com/office/officeart/2005/8/layout/lProcess2"/>
    <dgm:cxn modelId="{212466D5-F396-416B-8930-8A0823226A08}" srcId="{84D3E380-2287-4C54-95AE-CB4E21A45BD5}" destId="{9361BBAE-8D6F-4EE2-AD19-1A2B71335BC2}" srcOrd="2" destOrd="0" parTransId="{B3819138-BA84-4389-A8AB-DE18BEC319C0}" sibTransId="{4160F981-2B6D-46E2-B514-1BFA2688642D}"/>
    <dgm:cxn modelId="{526500D7-84E7-4111-A6F1-FE4407FD38BE}" srcId="{84D3E380-2287-4C54-95AE-CB4E21A45BD5}" destId="{7DB38F6C-727E-4427-BE19-8320DA5F4B25}" srcOrd="1" destOrd="0" parTransId="{065637DB-EECD-4140-8889-3D16B914325D}" sibTransId="{B35EF88F-C40F-43B5-B95D-D6490467686E}"/>
    <dgm:cxn modelId="{B263BDE8-17A9-4B11-A6A9-99806F0610F3}" srcId="{3517D4B4-F3E6-42E9-AA16-A74C868EFAF5}" destId="{F16B5110-6B2A-4FD1-AD0D-DF4C7F017056}" srcOrd="0" destOrd="0" parTransId="{CFD288FB-3C34-4ACC-97C5-9FD4402C140B}" sibTransId="{F8BD88FD-6B53-40C9-A149-4C6C57DCCEC8}"/>
    <dgm:cxn modelId="{63A391EF-BDA1-4BDC-AE1B-8640BC04F892}" srcId="{84D3E380-2287-4C54-95AE-CB4E21A45BD5}" destId="{9E4D97EE-3A2B-4940-885A-D78B34C369B5}" srcOrd="0" destOrd="0" parTransId="{1826C88E-D67E-40E4-BF96-C979BD4B6043}" sibTransId="{2BF48DD3-8148-4806-8735-9959073B69EB}"/>
    <dgm:cxn modelId="{B18FF5F6-D3C3-4424-B233-20AE3658227E}" srcId="{F9D3C38B-7676-4385-802F-02667F839CEF}" destId="{31BFA540-4CA1-476E-BDAF-F107CF058A7D}" srcOrd="2" destOrd="0" parTransId="{CA76DCCF-B4AC-4AAB-BA5E-E65D765FF95F}" sibTransId="{CA91C95D-9678-4AEE-947A-071CF822819C}"/>
    <dgm:cxn modelId="{66F1E3F7-FFD9-4568-9DB1-03BD6BB93CEC}" type="presOf" srcId="{3517D4B4-F3E6-42E9-AA16-A74C868EFAF5}" destId="{9056FE5B-7FA0-44A8-A49A-4E71D622170B}" srcOrd="0" destOrd="0" presId="urn:microsoft.com/office/officeart/2005/8/layout/lProcess2"/>
    <dgm:cxn modelId="{9C6F1DC9-D0DB-43AA-943F-AE24628CF0D6}" type="presParOf" srcId="{DA96D61A-D56D-4BDC-814E-E6E3978FCC7A}" destId="{A22F690A-22F7-4253-AAEF-1BC80752B7D9}" srcOrd="0" destOrd="0" presId="urn:microsoft.com/office/officeart/2005/8/layout/lProcess2"/>
    <dgm:cxn modelId="{01F9886A-2702-45CD-BA6B-805CC8AB822C}" type="presParOf" srcId="{A22F690A-22F7-4253-AAEF-1BC80752B7D9}" destId="{D27F86E6-25F4-4F60-AEED-0B160DE6A7A3}" srcOrd="0" destOrd="0" presId="urn:microsoft.com/office/officeart/2005/8/layout/lProcess2"/>
    <dgm:cxn modelId="{DF9782D5-3B54-49E2-847D-918EA891EA62}" type="presParOf" srcId="{A22F690A-22F7-4253-AAEF-1BC80752B7D9}" destId="{EA4A6C3F-C5B2-4F0A-B383-0ACF7FD8A5DA}" srcOrd="1" destOrd="0" presId="urn:microsoft.com/office/officeart/2005/8/layout/lProcess2"/>
    <dgm:cxn modelId="{7CBEBF01-9E06-4128-A050-17CEF98E378B}" type="presParOf" srcId="{A22F690A-22F7-4253-AAEF-1BC80752B7D9}" destId="{291AFF69-7EE6-4604-9F94-895F571240B3}" srcOrd="2" destOrd="0" presId="urn:microsoft.com/office/officeart/2005/8/layout/lProcess2"/>
    <dgm:cxn modelId="{E2BE2BE3-B48F-493B-BA73-09298E203351}" type="presParOf" srcId="{291AFF69-7EE6-4604-9F94-895F571240B3}" destId="{7A355162-B956-4895-B9FD-50DF695D3F5D}" srcOrd="0" destOrd="0" presId="urn:microsoft.com/office/officeart/2005/8/layout/lProcess2"/>
    <dgm:cxn modelId="{659A03BA-9B25-41F2-9BAF-709F1B5E989F}" type="presParOf" srcId="{7A355162-B956-4895-B9FD-50DF695D3F5D}" destId="{4054298E-AFC7-4FCB-A76E-04AE7DD0581C}" srcOrd="0" destOrd="0" presId="urn:microsoft.com/office/officeart/2005/8/layout/lProcess2"/>
    <dgm:cxn modelId="{620FF630-6350-407A-8629-8DADC7C2E8C8}" type="presParOf" srcId="{7A355162-B956-4895-B9FD-50DF695D3F5D}" destId="{5E79BE40-8BC7-4DBF-8A76-9899E914EE4B}" srcOrd="1" destOrd="0" presId="urn:microsoft.com/office/officeart/2005/8/layout/lProcess2"/>
    <dgm:cxn modelId="{EA1FBF4D-C64B-4F1C-A829-DF25667D2375}" type="presParOf" srcId="{7A355162-B956-4895-B9FD-50DF695D3F5D}" destId="{0846615D-9E5E-4784-83E1-7DC243958EB7}" srcOrd="2" destOrd="0" presId="urn:microsoft.com/office/officeart/2005/8/layout/lProcess2"/>
    <dgm:cxn modelId="{72A84DD5-8CBA-44C8-8BB4-F4CA151619D5}" type="presParOf" srcId="{7A355162-B956-4895-B9FD-50DF695D3F5D}" destId="{CD414D56-D32C-4D10-AA67-C7F533FBC49C}" srcOrd="3" destOrd="0" presId="urn:microsoft.com/office/officeart/2005/8/layout/lProcess2"/>
    <dgm:cxn modelId="{FEE761A0-C282-40B7-AC22-8F7974FCFF1D}" type="presParOf" srcId="{7A355162-B956-4895-B9FD-50DF695D3F5D}" destId="{27549890-E183-465B-B94F-B5557872381B}" srcOrd="4" destOrd="0" presId="urn:microsoft.com/office/officeart/2005/8/layout/lProcess2"/>
    <dgm:cxn modelId="{F3228F1D-4273-40AB-9971-8175330E9560}" type="presParOf" srcId="{DA96D61A-D56D-4BDC-814E-E6E3978FCC7A}" destId="{C257065E-93C9-4B77-9FD9-0533D997DCD6}" srcOrd="1" destOrd="0" presId="urn:microsoft.com/office/officeart/2005/8/layout/lProcess2"/>
    <dgm:cxn modelId="{3A9FA5D4-5330-490D-8DDF-B434A596F8BB}" type="presParOf" srcId="{DA96D61A-D56D-4BDC-814E-E6E3978FCC7A}" destId="{06CA074A-BE79-4C2E-A9AD-994895F6BAEF}" srcOrd="2" destOrd="0" presId="urn:microsoft.com/office/officeart/2005/8/layout/lProcess2"/>
    <dgm:cxn modelId="{36E195C6-015A-4E15-A557-070DB14C3710}" type="presParOf" srcId="{06CA074A-BE79-4C2E-A9AD-994895F6BAEF}" destId="{9056FE5B-7FA0-44A8-A49A-4E71D622170B}" srcOrd="0" destOrd="0" presId="urn:microsoft.com/office/officeart/2005/8/layout/lProcess2"/>
    <dgm:cxn modelId="{9E2776C7-E50F-4C84-8549-EA03013A69B4}" type="presParOf" srcId="{06CA074A-BE79-4C2E-A9AD-994895F6BAEF}" destId="{8C4CADD4-C20D-4475-9AA8-49CADC172A47}" srcOrd="1" destOrd="0" presId="urn:microsoft.com/office/officeart/2005/8/layout/lProcess2"/>
    <dgm:cxn modelId="{26D3652E-8557-48F9-A7B6-F2BEC03CF50F}" type="presParOf" srcId="{06CA074A-BE79-4C2E-A9AD-994895F6BAEF}" destId="{0B720404-203F-40AE-B15C-8952C286CC15}" srcOrd="2" destOrd="0" presId="urn:microsoft.com/office/officeart/2005/8/layout/lProcess2"/>
    <dgm:cxn modelId="{751328F4-877E-4114-9CB0-A0BCF32C29D1}" type="presParOf" srcId="{0B720404-203F-40AE-B15C-8952C286CC15}" destId="{3E43A02D-41C6-4024-B993-06D505664226}" srcOrd="0" destOrd="0" presId="urn:microsoft.com/office/officeart/2005/8/layout/lProcess2"/>
    <dgm:cxn modelId="{9A59DF55-1F7D-43C2-BF2E-1DB7C90AE08C}" type="presParOf" srcId="{3E43A02D-41C6-4024-B993-06D505664226}" destId="{415A86AA-22FD-467C-B4D6-C8B84E79E234}" srcOrd="0" destOrd="0" presId="urn:microsoft.com/office/officeart/2005/8/layout/lProcess2"/>
    <dgm:cxn modelId="{38378085-346B-42F4-9238-69B58AE01CA8}" type="presParOf" srcId="{DA96D61A-D56D-4BDC-814E-E6E3978FCC7A}" destId="{F6065475-DD82-4F38-9D1A-0B856772B2A8}" srcOrd="3" destOrd="0" presId="urn:microsoft.com/office/officeart/2005/8/layout/lProcess2"/>
    <dgm:cxn modelId="{2E0E04D9-D487-40CF-BCB0-27BE9177E083}" type="presParOf" srcId="{DA96D61A-D56D-4BDC-814E-E6E3978FCC7A}" destId="{B28809BD-939A-4E65-89D8-966930A0A0DF}" srcOrd="4" destOrd="0" presId="urn:microsoft.com/office/officeart/2005/8/layout/lProcess2"/>
    <dgm:cxn modelId="{FB1C5791-39E5-4EE1-985A-92A306D4FED7}" type="presParOf" srcId="{B28809BD-939A-4E65-89D8-966930A0A0DF}" destId="{67CF127C-B6EB-41D5-9C23-22A176973913}" srcOrd="0" destOrd="0" presId="urn:microsoft.com/office/officeart/2005/8/layout/lProcess2"/>
    <dgm:cxn modelId="{EA572BD7-A669-4647-94F2-07EA73C076C3}" type="presParOf" srcId="{B28809BD-939A-4E65-89D8-966930A0A0DF}" destId="{401AB93A-3ADB-4C3C-85F1-629E0044689A}" srcOrd="1" destOrd="0" presId="urn:microsoft.com/office/officeart/2005/8/layout/lProcess2"/>
    <dgm:cxn modelId="{E0875ACC-1C51-47EF-9C20-4EAFDA72E317}" type="presParOf" srcId="{B28809BD-939A-4E65-89D8-966930A0A0DF}" destId="{957FF933-B69C-4059-A3CF-59378D993826}" srcOrd="2" destOrd="0" presId="urn:microsoft.com/office/officeart/2005/8/layout/lProcess2"/>
    <dgm:cxn modelId="{F8D776A2-A559-486C-A803-7B418C8A0E42}" type="presParOf" srcId="{957FF933-B69C-4059-A3CF-59378D993826}" destId="{BF137AAF-6FDE-4349-8CDF-D80322FC79C2}" srcOrd="0" destOrd="0" presId="urn:microsoft.com/office/officeart/2005/8/layout/lProcess2"/>
    <dgm:cxn modelId="{46D014D4-44AE-46B7-A27A-A20EC0235AF5}" type="presParOf" srcId="{BF137AAF-6FDE-4349-8CDF-D80322FC79C2}" destId="{21BFDA76-1BFD-4FCC-B88E-3F2529C6EA39}"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F86E6-25F4-4F60-AEED-0B160DE6A7A3}">
      <dsp:nvSpPr>
        <dsp:cNvPr id="0" name=""/>
        <dsp:cNvSpPr/>
      </dsp:nvSpPr>
      <dsp:spPr>
        <a:xfrm>
          <a:off x="1252" y="0"/>
          <a:ext cx="3257190" cy="4403153"/>
        </a:xfrm>
        <a:prstGeom prst="roundRect">
          <a:avLst>
            <a:gd name="adj" fmla="val 10000"/>
          </a:avLst>
        </a:prstGeom>
        <a:solidFill>
          <a:srgbClr val="30B3B8"/>
        </a:soli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Hasta </a:t>
          </a:r>
          <a:r>
            <a:rPr lang="es-ES" sz="2600" kern="1200" dirty="0" err="1"/>
            <a:t>Sharepoint</a:t>
          </a:r>
          <a:r>
            <a:rPr lang="es-ES" sz="2600" kern="1200" dirty="0"/>
            <a:t> 2013</a:t>
          </a:r>
        </a:p>
      </dsp:txBody>
      <dsp:txXfrm>
        <a:off x="1252" y="0"/>
        <a:ext cx="3257190" cy="1320945"/>
      </dsp:txXfrm>
    </dsp:sp>
    <dsp:sp modelId="{4054298E-AFC7-4FCB-A76E-04AE7DD0581C}">
      <dsp:nvSpPr>
        <dsp:cNvPr id="0" name=""/>
        <dsp:cNvSpPr/>
      </dsp:nvSpPr>
      <dsp:spPr>
        <a:xfrm>
          <a:off x="326971" y="1321322"/>
          <a:ext cx="2605752" cy="8650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Páginas maestras</a:t>
          </a:r>
        </a:p>
      </dsp:txBody>
      <dsp:txXfrm>
        <a:off x="352307" y="1346658"/>
        <a:ext cx="2555080" cy="814371"/>
      </dsp:txXfrm>
    </dsp:sp>
    <dsp:sp modelId="{0846615D-9E5E-4784-83E1-7DC243958EB7}">
      <dsp:nvSpPr>
        <dsp:cNvPr id="0" name=""/>
        <dsp:cNvSpPr/>
      </dsp:nvSpPr>
      <dsp:spPr>
        <a:xfrm>
          <a:off x="326971" y="2319448"/>
          <a:ext cx="2605752" cy="8650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Diseños de página</a:t>
          </a:r>
        </a:p>
      </dsp:txBody>
      <dsp:txXfrm>
        <a:off x="352307" y="2344784"/>
        <a:ext cx="2555080" cy="814371"/>
      </dsp:txXfrm>
    </dsp:sp>
    <dsp:sp modelId="{27549890-E183-465B-B94F-B5557872381B}">
      <dsp:nvSpPr>
        <dsp:cNvPr id="0" name=""/>
        <dsp:cNvSpPr/>
      </dsp:nvSpPr>
      <dsp:spPr>
        <a:xfrm>
          <a:off x="326971" y="3317575"/>
          <a:ext cx="2605752" cy="8650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Plantillas XSLT</a:t>
          </a:r>
        </a:p>
      </dsp:txBody>
      <dsp:txXfrm>
        <a:off x="352307" y="3342911"/>
        <a:ext cx="2555080" cy="814371"/>
      </dsp:txXfrm>
    </dsp:sp>
    <dsp:sp modelId="{9056FE5B-7FA0-44A8-A49A-4E71D622170B}">
      <dsp:nvSpPr>
        <dsp:cNvPr id="0" name=""/>
        <dsp:cNvSpPr/>
      </dsp:nvSpPr>
      <dsp:spPr>
        <a:xfrm>
          <a:off x="3515663" y="0"/>
          <a:ext cx="3257190" cy="4403153"/>
        </a:xfrm>
        <a:prstGeom prst="roundRect">
          <a:avLst>
            <a:gd name="adj" fmla="val 10000"/>
          </a:avLst>
        </a:prstGeom>
        <a:solidFill>
          <a:srgbClr val="30B3B8"/>
        </a:soli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t>SharePoint 2013 y 2016</a:t>
          </a:r>
        </a:p>
      </dsp:txBody>
      <dsp:txXfrm>
        <a:off x="3515663" y="0"/>
        <a:ext cx="3257190" cy="1320945"/>
      </dsp:txXfrm>
    </dsp:sp>
    <dsp:sp modelId="{415A86AA-22FD-467C-B4D6-C8B84E79E234}">
      <dsp:nvSpPr>
        <dsp:cNvPr id="0" name=""/>
        <dsp:cNvSpPr/>
      </dsp:nvSpPr>
      <dsp:spPr>
        <a:xfrm>
          <a:off x="3828451" y="1320945"/>
          <a:ext cx="2605752" cy="2862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Plantillas de elementos de contenido (</a:t>
          </a:r>
          <a:r>
            <a:rPr lang="es-ES" sz="2500" kern="1200" dirty="0" err="1"/>
            <a:t>Display</a:t>
          </a:r>
          <a:r>
            <a:rPr lang="es-ES" sz="2500" kern="1200" dirty="0"/>
            <a:t> </a:t>
          </a:r>
          <a:r>
            <a:rPr lang="es-ES" sz="2500" kern="1200" dirty="0" err="1"/>
            <a:t>Templates</a:t>
          </a:r>
          <a:r>
            <a:rPr lang="es-ES" sz="2500" kern="1200" dirty="0"/>
            <a:t>)</a:t>
          </a:r>
        </a:p>
      </dsp:txBody>
      <dsp:txXfrm>
        <a:off x="3904771" y="1397265"/>
        <a:ext cx="2453112" cy="2709409"/>
      </dsp:txXfrm>
    </dsp:sp>
    <dsp:sp modelId="{67CF127C-B6EB-41D5-9C23-22A176973913}">
      <dsp:nvSpPr>
        <dsp:cNvPr id="0" name=""/>
        <dsp:cNvSpPr/>
      </dsp:nvSpPr>
      <dsp:spPr>
        <a:xfrm>
          <a:off x="7004211" y="0"/>
          <a:ext cx="3257190" cy="4403153"/>
        </a:xfrm>
        <a:prstGeom prst="roundRect">
          <a:avLst>
            <a:gd name="adj" fmla="val 10000"/>
          </a:avLst>
        </a:prstGeom>
        <a:solidFill>
          <a:srgbClr val="30B3B8"/>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err="1"/>
            <a:t>Sharepoint</a:t>
          </a:r>
          <a:r>
            <a:rPr lang="es-ES" sz="2600" kern="1200" dirty="0"/>
            <a:t> 2016 en adelante y SharePoint Online</a:t>
          </a:r>
        </a:p>
      </dsp:txBody>
      <dsp:txXfrm>
        <a:off x="7004211" y="0"/>
        <a:ext cx="3257190" cy="1320945"/>
      </dsp:txXfrm>
    </dsp:sp>
    <dsp:sp modelId="{21BFDA76-1BFD-4FCC-B88E-3F2529C6EA39}">
      <dsp:nvSpPr>
        <dsp:cNvPr id="0" name=""/>
        <dsp:cNvSpPr/>
      </dsp:nvSpPr>
      <dsp:spPr>
        <a:xfrm>
          <a:off x="7329930" y="1320945"/>
          <a:ext cx="2605752" cy="2862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s-ES" sz="2500" kern="1200" dirty="0" err="1"/>
            <a:t>SPFx</a:t>
          </a:r>
          <a:endParaRPr lang="es-ES" sz="2500" kern="1200" dirty="0"/>
        </a:p>
      </dsp:txBody>
      <dsp:txXfrm>
        <a:off x="7406250" y="1397265"/>
        <a:ext cx="2453112" cy="270940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B5787-4378-F349-971A-AF6A16E52374}" type="datetimeFigureOut">
              <a:rPr lang="es-CO" smtClean="0"/>
              <a:t>18/04/2020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F864C-79DB-6141-8E00-9715E6EDAC78}" type="slidenum">
              <a:rPr lang="es-CO" smtClean="0"/>
              <a:t>‹#›</a:t>
            </a:fld>
            <a:endParaRPr lang="es-CO"/>
          </a:p>
        </p:txBody>
      </p:sp>
    </p:spTree>
    <p:extLst>
      <p:ext uri="{BB962C8B-B14F-4D97-AF65-F5344CB8AC3E}">
        <p14:creationId xmlns:p14="http://schemas.microsoft.com/office/powerpoint/2010/main" val="172675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ahoeninjas.blog/2019/07/12/sharepoint-framework-design-series-property-panes-part-1/"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icrosoft.com/es-es/sharepoint/dev/design/design-a-web-part#property-pane-type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icrosoft.com/es-ES/fabric"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OfficeDev/office-ui-fabric-cor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500F864C-79DB-6141-8E00-9715E6EDAC78}" type="slidenum">
              <a:rPr lang="es-CO" smtClean="0"/>
              <a:t>5</a:t>
            </a:fld>
            <a:endParaRPr lang="es-CO"/>
          </a:p>
        </p:txBody>
      </p:sp>
    </p:spTree>
    <p:extLst>
      <p:ext uri="{BB962C8B-B14F-4D97-AF65-F5344CB8AC3E}">
        <p14:creationId xmlns:p14="http://schemas.microsoft.com/office/powerpoint/2010/main" val="2415615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16</a:t>
            </a:fld>
            <a:endParaRPr lang="es-CO"/>
          </a:p>
        </p:txBody>
      </p:sp>
    </p:spTree>
    <p:extLst>
      <p:ext uri="{BB962C8B-B14F-4D97-AF65-F5344CB8AC3E}">
        <p14:creationId xmlns:p14="http://schemas.microsoft.com/office/powerpoint/2010/main" val="580676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17</a:t>
            </a:fld>
            <a:endParaRPr lang="es-CO"/>
          </a:p>
        </p:txBody>
      </p:sp>
    </p:spTree>
    <p:extLst>
      <p:ext uri="{BB962C8B-B14F-4D97-AF65-F5344CB8AC3E}">
        <p14:creationId xmlns:p14="http://schemas.microsoft.com/office/powerpoint/2010/main" val="306516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18</a:t>
            </a:fld>
            <a:endParaRPr lang="es-CO"/>
          </a:p>
        </p:txBody>
      </p:sp>
    </p:spTree>
    <p:extLst>
      <p:ext uri="{BB962C8B-B14F-4D97-AF65-F5344CB8AC3E}">
        <p14:creationId xmlns:p14="http://schemas.microsoft.com/office/powerpoint/2010/main" val="2624895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4"/>
              </a:rPr>
              <a:t>https://docs.microsoft.com/es-es/sharepoint/dev/design/design-a-web-part#property-pane-types</a:t>
            </a:r>
            <a:endParaRPr lang="en-US" dirty="0">
              <a:hlinkClick r:id="rId3"/>
            </a:endParaRPr>
          </a:p>
          <a:p>
            <a:r>
              <a:rPr lang="en-US" dirty="0">
                <a:hlinkClick r:id="rId3"/>
              </a:rPr>
              <a:t>https://tahoeninjas.blog/2019/07/12/sharepoint-framework-design-series-property-panes-part-1/</a:t>
            </a:r>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19</a:t>
            </a:fld>
            <a:endParaRPr lang="es-CO"/>
          </a:p>
        </p:txBody>
      </p:sp>
    </p:spTree>
    <p:extLst>
      <p:ext uri="{BB962C8B-B14F-4D97-AF65-F5344CB8AC3E}">
        <p14:creationId xmlns:p14="http://schemas.microsoft.com/office/powerpoint/2010/main" val="426389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https://developer.microsoft.com/es-ES/fabric</a:t>
            </a:r>
          </a:p>
        </p:txBody>
      </p:sp>
      <p:sp>
        <p:nvSpPr>
          <p:cNvPr id="4" name="Slide Number Placeholder 3"/>
          <p:cNvSpPr>
            <a:spLocks noGrp="1"/>
          </p:cNvSpPr>
          <p:nvPr>
            <p:ph type="sldNum" sz="quarter" idx="5"/>
          </p:nvPr>
        </p:nvSpPr>
        <p:spPr/>
        <p:txBody>
          <a:bodyPr/>
          <a:lstStyle/>
          <a:p>
            <a:fld id="{500F864C-79DB-6141-8E00-9715E6EDAC78}" type="slidenum">
              <a:rPr lang="es-CO" smtClean="0"/>
              <a:t>23</a:t>
            </a:fld>
            <a:endParaRPr lang="es-CO"/>
          </a:p>
        </p:txBody>
      </p:sp>
    </p:spTree>
    <p:extLst>
      <p:ext uri="{BB962C8B-B14F-4D97-AF65-F5344CB8AC3E}">
        <p14:creationId xmlns:p14="http://schemas.microsoft.com/office/powerpoint/2010/main" val="1211435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500F864C-79DB-6141-8E00-9715E6EDAC78}" type="slidenum">
              <a:rPr lang="es-CO" smtClean="0"/>
              <a:t>25</a:t>
            </a:fld>
            <a:endParaRPr lang="es-CO"/>
          </a:p>
        </p:txBody>
      </p:sp>
    </p:spTree>
    <p:extLst>
      <p:ext uri="{BB962C8B-B14F-4D97-AF65-F5344CB8AC3E}">
        <p14:creationId xmlns:p14="http://schemas.microsoft.com/office/powerpoint/2010/main" val="140581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Over</a:t>
            </a:r>
            <a:r>
              <a:rPr lang="es-ES" dirty="0"/>
              <a:t> the </a:t>
            </a:r>
            <a:r>
              <a:rPr lang="es-ES" dirty="0" err="1"/>
              <a:t>years</a:t>
            </a:r>
            <a:r>
              <a:rPr lang="es-ES" dirty="0"/>
              <a:t> I have </a:t>
            </a:r>
            <a:r>
              <a:rPr lang="es-ES" dirty="0" err="1"/>
              <a:t>firsthand</a:t>
            </a:r>
            <a:r>
              <a:rPr lang="es-ES" dirty="0"/>
              <a:t> </a:t>
            </a:r>
            <a:r>
              <a:rPr lang="es-ES" dirty="0" err="1"/>
              <a:t>realised</a:t>
            </a:r>
            <a:r>
              <a:rPr lang="es-ES" dirty="0"/>
              <a:t> </a:t>
            </a:r>
            <a:r>
              <a:rPr lang="es-ES" dirty="0" err="1"/>
              <a:t>that</a:t>
            </a:r>
            <a:r>
              <a:rPr lang="es-ES" dirty="0"/>
              <a:t> </a:t>
            </a:r>
            <a:r>
              <a:rPr lang="es-ES" dirty="0" err="1"/>
              <a:t>User</a:t>
            </a:r>
            <a:r>
              <a:rPr lang="es-ES" dirty="0"/>
              <a:t> </a:t>
            </a:r>
            <a:r>
              <a:rPr lang="es-ES" dirty="0" err="1"/>
              <a:t>experience</a:t>
            </a:r>
            <a:r>
              <a:rPr lang="es-ES" dirty="0"/>
              <a:t> is </a:t>
            </a:r>
            <a:r>
              <a:rPr lang="es-ES" dirty="0" err="1"/>
              <a:t>very</a:t>
            </a:r>
            <a:r>
              <a:rPr lang="es-ES" dirty="0"/>
              <a:t> </a:t>
            </a:r>
            <a:r>
              <a:rPr lang="es-ES" dirty="0" err="1"/>
              <a:t>critical</a:t>
            </a:r>
            <a:r>
              <a:rPr lang="es-ES" dirty="0"/>
              <a:t> for </a:t>
            </a:r>
            <a:r>
              <a:rPr lang="es-ES" dirty="0" err="1"/>
              <a:t>good</a:t>
            </a:r>
            <a:r>
              <a:rPr lang="es-ES" dirty="0"/>
              <a:t> </a:t>
            </a:r>
            <a:r>
              <a:rPr lang="es-ES" dirty="0" err="1"/>
              <a:t>adoption</a:t>
            </a:r>
            <a:r>
              <a:rPr lang="es-ES" dirty="0"/>
              <a:t> of </a:t>
            </a:r>
            <a:r>
              <a:rPr lang="es-ES" dirty="0" err="1"/>
              <a:t>any</a:t>
            </a:r>
            <a:r>
              <a:rPr lang="es-ES" dirty="0"/>
              <a:t> </a:t>
            </a:r>
            <a:r>
              <a:rPr lang="es-ES" dirty="0" err="1"/>
              <a:t>system</a:t>
            </a:r>
            <a:r>
              <a:rPr lang="es-ES" dirty="0"/>
              <a:t> </a:t>
            </a:r>
            <a:r>
              <a:rPr lang="es-ES" dirty="0" err="1"/>
              <a:t>including</a:t>
            </a:r>
            <a:r>
              <a:rPr lang="es-ES" dirty="0"/>
              <a:t> Intranet. </a:t>
            </a:r>
            <a:r>
              <a:rPr lang="es-ES" dirty="0" err="1"/>
              <a:t>It</a:t>
            </a:r>
            <a:r>
              <a:rPr lang="es-ES" dirty="0"/>
              <a:t> </a:t>
            </a:r>
            <a:r>
              <a:rPr lang="es-ES" dirty="0" err="1"/>
              <a:t>must</a:t>
            </a:r>
            <a:r>
              <a:rPr lang="es-ES" dirty="0"/>
              <a:t> look </a:t>
            </a:r>
            <a:r>
              <a:rPr lang="es-ES" dirty="0" err="1"/>
              <a:t>aesthetically</a:t>
            </a:r>
            <a:r>
              <a:rPr lang="es-ES" dirty="0"/>
              <a:t> </a:t>
            </a:r>
            <a:r>
              <a:rPr lang="es-ES" dirty="0" err="1"/>
              <a:t>appealing</a:t>
            </a:r>
            <a:r>
              <a:rPr lang="es-ES" dirty="0"/>
              <a:t> and </a:t>
            </a:r>
            <a:r>
              <a:rPr lang="es-ES" dirty="0" err="1"/>
              <a:t>easy</a:t>
            </a:r>
            <a:r>
              <a:rPr lang="es-ES" dirty="0"/>
              <a:t> to use, so </a:t>
            </a:r>
            <a:r>
              <a:rPr lang="es-ES" dirty="0" err="1"/>
              <a:t>users</a:t>
            </a:r>
            <a:r>
              <a:rPr lang="es-ES" dirty="0"/>
              <a:t> can </a:t>
            </a:r>
            <a:r>
              <a:rPr lang="es-ES" dirty="0" err="1"/>
              <a:t>get</a:t>
            </a:r>
            <a:r>
              <a:rPr lang="es-ES" dirty="0"/>
              <a:t> to what </a:t>
            </a:r>
            <a:r>
              <a:rPr lang="es-ES" dirty="0" err="1"/>
              <a:t>they</a:t>
            </a:r>
            <a:r>
              <a:rPr lang="es-ES" dirty="0"/>
              <a:t> want and </a:t>
            </a:r>
            <a:r>
              <a:rPr lang="es-ES" dirty="0" err="1"/>
              <a:t>find</a:t>
            </a:r>
            <a:r>
              <a:rPr lang="es-ES" dirty="0"/>
              <a:t> </a:t>
            </a:r>
            <a:r>
              <a:rPr lang="es-ES" dirty="0" err="1"/>
              <a:t>it</a:t>
            </a:r>
            <a:r>
              <a:rPr lang="es-ES" dirty="0"/>
              <a:t> </a:t>
            </a:r>
            <a:r>
              <a:rPr lang="es-ES" dirty="0" err="1"/>
              <a:t>fast</a:t>
            </a:r>
            <a:r>
              <a:rPr lang="es-ES" dirty="0"/>
              <a:t>. So, for </a:t>
            </a:r>
            <a:r>
              <a:rPr lang="es-ES" dirty="0" err="1"/>
              <a:t>every</a:t>
            </a:r>
            <a:r>
              <a:rPr lang="es-ES" dirty="0"/>
              <a:t> Intranet </a:t>
            </a:r>
            <a:r>
              <a:rPr lang="es-ES" dirty="0" err="1"/>
              <a:t>it</a:t>
            </a:r>
            <a:r>
              <a:rPr lang="es-ES" dirty="0"/>
              <a:t> is </a:t>
            </a:r>
            <a:r>
              <a:rPr lang="es-ES" dirty="0" err="1"/>
              <a:t>needed</a:t>
            </a:r>
            <a:r>
              <a:rPr lang="es-ES" dirty="0"/>
              <a:t> to have a UX plan.</a:t>
            </a:r>
          </a:p>
          <a:p>
            <a:endParaRPr lang="es-ES" dirty="0"/>
          </a:p>
          <a:p>
            <a:r>
              <a:rPr lang="es-ES" dirty="0"/>
              <a:t>One of </a:t>
            </a:r>
            <a:r>
              <a:rPr lang="es-ES" dirty="0" err="1"/>
              <a:t>key</a:t>
            </a:r>
            <a:r>
              <a:rPr lang="es-ES" dirty="0"/>
              <a:t> </a:t>
            </a:r>
            <a:r>
              <a:rPr lang="es-ES" dirty="0" err="1"/>
              <a:t>aspects</a:t>
            </a:r>
            <a:r>
              <a:rPr lang="es-ES" dirty="0"/>
              <a:t> of </a:t>
            </a:r>
            <a:r>
              <a:rPr lang="es-ES" dirty="0" err="1"/>
              <a:t>any</a:t>
            </a:r>
            <a:r>
              <a:rPr lang="es-ES" dirty="0"/>
              <a:t> Intranet is </a:t>
            </a:r>
            <a:r>
              <a:rPr lang="es-ES" dirty="0" err="1"/>
              <a:t>seamless</a:t>
            </a:r>
            <a:r>
              <a:rPr lang="es-ES" dirty="0"/>
              <a:t> </a:t>
            </a:r>
            <a:r>
              <a:rPr lang="es-ES" dirty="0" err="1"/>
              <a:t>adoption</a:t>
            </a:r>
            <a:r>
              <a:rPr lang="es-ES" dirty="0"/>
              <a:t>. No </a:t>
            </a:r>
            <a:r>
              <a:rPr lang="es-ES" dirty="0" err="1"/>
              <a:t>organisation</a:t>
            </a:r>
            <a:r>
              <a:rPr lang="es-ES" dirty="0"/>
              <a:t> </a:t>
            </a:r>
            <a:r>
              <a:rPr lang="es-ES" dirty="0" err="1"/>
              <a:t>will</a:t>
            </a:r>
            <a:r>
              <a:rPr lang="es-ES" dirty="0"/>
              <a:t> be </a:t>
            </a:r>
            <a:r>
              <a:rPr lang="es-ES" dirty="0" err="1"/>
              <a:t>spending</a:t>
            </a:r>
            <a:r>
              <a:rPr lang="es-ES" dirty="0"/>
              <a:t> </a:t>
            </a:r>
            <a:r>
              <a:rPr lang="es-ES" dirty="0" err="1"/>
              <a:t>thousands</a:t>
            </a:r>
            <a:r>
              <a:rPr lang="es-ES" dirty="0"/>
              <a:t> of </a:t>
            </a:r>
            <a:r>
              <a:rPr lang="es-ES" dirty="0" err="1"/>
              <a:t>dollars</a:t>
            </a:r>
            <a:r>
              <a:rPr lang="es-ES" dirty="0"/>
              <a:t> </a:t>
            </a:r>
            <a:r>
              <a:rPr lang="es-ES" dirty="0" err="1"/>
              <a:t>teaching</a:t>
            </a:r>
            <a:r>
              <a:rPr lang="es-ES" dirty="0"/>
              <a:t> </a:t>
            </a:r>
            <a:r>
              <a:rPr lang="es-ES" dirty="0" err="1"/>
              <a:t>how</a:t>
            </a:r>
            <a:r>
              <a:rPr lang="es-ES" dirty="0"/>
              <a:t> to use the Intranet. And for </a:t>
            </a:r>
            <a:r>
              <a:rPr lang="es-ES" dirty="0" err="1"/>
              <a:t>who</a:t>
            </a:r>
            <a:r>
              <a:rPr lang="es-ES" dirty="0"/>
              <a:t> are </a:t>
            </a:r>
            <a:r>
              <a:rPr lang="es-ES" dirty="0" err="1"/>
              <a:t>thinking</a:t>
            </a:r>
            <a:r>
              <a:rPr lang="es-ES" dirty="0"/>
              <a:t> </a:t>
            </a:r>
            <a:r>
              <a:rPr lang="es-ES" dirty="0" err="1"/>
              <a:t>it</a:t>
            </a:r>
            <a:r>
              <a:rPr lang="es-ES" dirty="0"/>
              <a:t>, the ‘</a:t>
            </a:r>
            <a:r>
              <a:rPr lang="es-ES" dirty="0" err="1"/>
              <a:t>force</a:t>
            </a:r>
            <a:r>
              <a:rPr lang="es-ES" dirty="0"/>
              <a:t> </a:t>
            </a:r>
            <a:r>
              <a:rPr lang="es-ES" dirty="0" err="1"/>
              <a:t>down</a:t>
            </a:r>
            <a:r>
              <a:rPr lang="es-ES" dirty="0"/>
              <a:t> the </a:t>
            </a:r>
            <a:r>
              <a:rPr lang="es-ES" dirty="0" err="1"/>
              <a:t>throat</a:t>
            </a:r>
            <a:r>
              <a:rPr lang="es-ES" dirty="0"/>
              <a:t>’ </a:t>
            </a:r>
            <a:r>
              <a:rPr lang="es-ES" dirty="0" err="1"/>
              <a:t>approach</a:t>
            </a:r>
            <a:r>
              <a:rPr lang="es-ES" dirty="0"/>
              <a:t> </a:t>
            </a:r>
            <a:r>
              <a:rPr lang="es-ES" dirty="0" err="1"/>
              <a:t>just</a:t>
            </a:r>
            <a:r>
              <a:rPr lang="es-ES" dirty="0"/>
              <a:t> </a:t>
            </a:r>
            <a:r>
              <a:rPr lang="es-ES" dirty="0" err="1"/>
              <a:t>doesn’t</a:t>
            </a:r>
            <a:r>
              <a:rPr lang="es-ES" dirty="0"/>
              <a:t> </a:t>
            </a:r>
            <a:r>
              <a:rPr lang="es-ES" dirty="0" err="1"/>
              <a:t>work</a:t>
            </a:r>
            <a:r>
              <a:rPr lang="es-ES" dirty="0"/>
              <a:t>. </a:t>
            </a:r>
            <a:r>
              <a:rPr lang="es-ES" dirty="0" err="1"/>
              <a:t>It</a:t>
            </a:r>
            <a:r>
              <a:rPr lang="es-ES" dirty="0"/>
              <a:t> is </a:t>
            </a:r>
            <a:r>
              <a:rPr lang="es-ES" dirty="0" err="1"/>
              <a:t>important</a:t>
            </a:r>
            <a:r>
              <a:rPr lang="es-ES" dirty="0"/>
              <a:t> to have a Change and </a:t>
            </a:r>
            <a:r>
              <a:rPr lang="es-ES" dirty="0" err="1"/>
              <a:t>Adoption</a:t>
            </a:r>
            <a:r>
              <a:rPr lang="es-ES" dirty="0"/>
              <a:t> plan for the team.</a:t>
            </a:r>
          </a:p>
          <a:p>
            <a:endParaRPr lang="es-E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00F864C-79DB-6141-8E00-9715E6EDAC78}" type="slidenum">
              <a:rPr lang="es-CO" smtClean="0"/>
              <a:t>7</a:t>
            </a:fld>
            <a:endParaRPr lang="es-CO"/>
          </a:p>
        </p:txBody>
      </p:sp>
    </p:spTree>
    <p:extLst>
      <p:ext uri="{BB962C8B-B14F-4D97-AF65-F5344CB8AC3E}">
        <p14:creationId xmlns:p14="http://schemas.microsoft.com/office/powerpoint/2010/main" val="188944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200" b="1"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Principios de diseño de SharePoint</a:t>
            </a:r>
          </a:p>
          <a:p>
            <a:r>
              <a:rPr lang="es-ES" sz="1200" b="0" i="0" kern="1200" dirty="0">
                <a:solidFill>
                  <a:schemeClr val="tx1"/>
                </a:solidFill>
                <a:effectLst/>
                <a:latin typeface="+mn-lt"/>
                <a:ea typeface="+mn-ea"/>
                <a:cs typeface="+mn-cs"/>
              </a:rPr>
              <a:t>SharePoint se basa en los principios de diseño que dan forma a las familias de productos de Office y Microsoft. Estos principios ayudan a que el diseño sea fiel a los objetivos del producto y las necesidades de los usuarios.</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Optimismo y rapidez</a:t>
            </a:r>
          </a:p>
          <a:p>
            <a:r>
              <a:rPr lang="es-ES" sz="1200" b="0" i="0" kern="1200" dirty="0">
                <a:solidFill>
                  <a:schemeClr val="tx1"/>
                </a:solidFill>
                <a:effectLst/>
                <a:latin typeface="+mn-lt"/>
                <a:ea typeface="+mn-ea"/>
                <a:cs typeface="+mn-cs"/>
              </a:rPr>
              <a:t>SharePoint es alentador, los usuarios pueden lograr los objetivos que se proponen cuando se les proporciona la plataforma y el soporte técnico que necesitan. Somos rápidos y ágiles, y la experiencia del producto se ajusta en función de los comentarios y sugerencias.</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Dinamismo</a:t>
            </a:r>
          </a:p>
          <a:p>
            <a:r>
              <a:rPr lang="es-ES" sz="1200" b="0" i="0" kern="1200" dirty="0">
                <a:solidFill>
                  <a:schemeClr val="tx1"/>
                </a:solidFill>
                <a:effectLst/>
                <a:latin typeface="+mn-lt"/>
                <a:ea typeface="+mn-ea"/>
                <a:cs typeface="+mn-cs"/>
              </a:rPr>
              <a:t>Nos nutrimos del dinamismo del mundo y nos gusta la manera en la que ese cambio puede brindar nuevas posibilidades para los usuarios. No tenemos miedo a reinventarnos, a cambiar constantemente para satisfacer mejor las necesidades de los individuos y las empresas que cambian el mundo que nos rodea.</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Autenticidad y utilidad</a:t>
            </a:r>
          </a:p>
          <a:p>
            <a:r>
              <a:rPr lang="es-ES" sz="1200" b="0" i="0" kern="1200" dirty="0">
                <a:solidFill>
                  <a:schemeClr val="tx1"/>
                </a:solidFill>
                <a:effectLst/>
                <a:latin typeface="+mn-lt"/>
                <a:ea typeface="+mn-ea"/>
                <a:cs typeface="+mn-cs"/>
              </a:rPr>
              <a:t>Nuestra pasión es ayudar a que los usuarios tengan éxito, y así ha sido desde hace más de 30 años. Nos preocupamos de una forma diferente al resto. Comprendemos la importancia de nuestros clientes y nos aseguramos de que SharePoint siga siendo relevante y útil, manteniendo la autenticidad y la fidelidad.</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 visión de futuro</a:t>
            </a:r>
          </a:p>
          <a:p>
            <a:r>
              <a:rPr lang="es-ES" sz="1200" b="0" i="0" kern="1200" dirty="0">
                <a:solidFill>
                  <a:schemeClr val="tx1"/>
                </a:solidFill>
                <a:effectLst/>
                <a:latin typeface="+mn-lt"/>
                <a:ea typeface="+mn-ea"/>
                <a:cs typeface="+mn-cs"/>
              </a:rPr>
              <a:t>Buscamos lo que se puede hacer más allá de la forma actual de hacer las cosas. Nos motiva todo lo que los usuarios son capaces de conseguir y buscamos complementarlo y amplificarlo a través de nuestra plataforma. Nos interesan las necesidades de los usuarios, no solo hoy, también mañana, anticipando lo que desean lograr y cómo desean hacerlo. Por eso, creamos nuestra tecnología en torno a quienes pueden ser y en lo que se pueden convertir.</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Accesibilidad y optimización</a:t>
            </a:r>
          </a:p>
          <a:p>
            <a:r>
              <a:rPr lang="es-ES" sz="1200" b="0" i="0" kern="1200" dirty="0">
                <a:solidFill>
                  <a:schemeClr val="tx1"/>
                </a:solidFill>
                <a:effectLst/>
                <a:latin typeface="+mn-lt"/>
                <a:ea typeface="+mn-ea"/>
                <a:cs typeface="+mn-cs"/>
              </a:rPr>
              <a:t>La accesibilidad consiste en desarrollar una experiencia equitativa para todos los usuarios que les permita ajustar la experiencia de usuario para satisfacer sus necesidades únicas de carácter visual, auditivo, de destreza, cognitiva y de voz. SharePoint cree rotundamente en proporcionar experiencias accesibles para todos los usuarios, en cualquier lugar, y en optimizar nuestras experiencias para reflejar las necesidades de todos nuestros clientes.</a:t>
            </a:r>
          </a:p>
          <a:p>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8</a:t>
            </a:fld>
            <a:endParaRPr lang="es-CO"/>
          </a:p>
        </p:txBody>
      </p:sp>
    </p:spTree>
    <p:extLst>
      <p:ext uri="{BB962C8B-B14F-4D97-AF65-F5344CB8AC3E}">
        <p14:creationId xmlns:p14="http://schemas.microsoft.com/office/powerpoint/2010/main" val="73117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200" b="1"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Principios de diseño de SharePoint</a:t>
            </a:r>
          </a:p>
          <a:p>
            <a:r>
              <a:rPr lang="es-ES" sz="1200" b="0" i="0" kern="1200" dirty="0">
                <a:solidFill>
                  <a:schemeClr val="tx1"/>
                </a:solidFill>
                <a:effectLst/>
                <a:latin typeface="+mn-lt"/>
                <a:ea typeface="+mn-ea"/>
                <a:cs typeface="+mn-cs"/>
              </a:rPr>
              <a:t>SharePoint se basa en los principios de diseño que dan forma a las familias de productos de Office y Microsoft. Estos principios ayudan a que el diseño sea fiel a los objetivos del producto y las necesidades de los usuarios.</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Optimismo y rapidez</a:t>
            </a:r>
          </a:p>
          <a:p>
            <a:r>
              <a:rPr lang="es-ES" sz="1200" b="0" i="0" kern="1200" dirty="0">
                <a:solidFill>
                  <a:schemeClr val="tx1"/>
                </a:solidFill>
                <a:effectLst/>
                <a:latin typeface="+mn-lt"/>
                <a:ea typeface="+mn-ea"/>
                <a:cs typeface="+mn-cs"/>
              </a:rPr>
              <a:t>SharePoint es alentador, los usuarios pueden lograr los objetivos que se proponen cuando se les proporciona la plataforma y el soporte técnico que necesitan. Somos rápidos y ágiles, y la experiencia del producto se ajusta en función de los comentarios y sugerencias.</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Dinamismo</a:t>
            </a:r>
          </a:p>
          <a:p>
            <a:r>
              <a:rPr lang="es-ES" sz="1200" b="0" i="0" kern="1200" dirty="0">
                <a:solidFill>
                  <a:schemeClr val="tx1"/>
                </a:solidFill>
                <a:effectLst/>
                <a:latin typeface="+mn-lt"/>
                <a:ea typeface="+mn-ea"/>
                <a:cs typeface="+mn-cs"/>
              </a:rPr>
              <a:t>Nos nutrimos del dinamismo del mundo y nos gusta la manera en la que ese cambio puede brindar nuevas posibilidades para los usuarios. No tenemos miedo a reinventarnos, a cambiar constantemente para satisfacer mejor las necesidades de los individuos y las empresas que cambian el mundo que nos rodea.</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Autenticidad y utilidad</a:t>
            </a:r>
          </a:p>
          <a:p>
            <a:r>
              <a:rPr lang="es-ES" sz="1200" b="0" i="0" kern="1200" dirty="0">
                <a:solidFill>
                  <a:schemeClr val="tx1"/>
                </a:solidFill>
                <a:effectLst/>
                <a:latin typeface="+mn-lt"/>
                <a:ea typeface="+mn-ea"/>
                <a:cs typeface="+mn-cs"/>
              </a:rPr>
              <a:t>Nuestra pasión es ayudar a que los usuarios tengan éxito, y así ha sido desde hace más de 30 años. Nos preocupamos de una forma diferente al resto. Comprendemos la importancia de nuestros clientes y nos aseguramos de que SharePoint siga siendo relevante y útil, manteniendo la autenticidad y la fidelidad.</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 visión de futuro</a:t>
            </a:r>
          </a:p>
          <a:p>
            <a:r>
              <a:rPr lang="es-ES" sz="1200" b="0" i="0" kern="1200" dirty="0">
                <a:solidFill>
                  <a:schemeClr val="tx1"/>
                </a:solidFill>
                <a:effectLst/>
                <a:latin typeface="+mn-lt"/>
                <a:ea typeface="+mn-ea"/>
                <a:cs typeface="+mn-cs"/>
              </a:rPr>
              <a:t>Buscamos lo que se puede hacer más allá de la forma actual de hacer las cosas. Nos motiva todo lo que los usuarios son capaces de conseguir y buscamos complementarlo y amplificarlo a través de nuestra plataforma. Nos interesan las necesidades de los usuarios, no solo hoy, también mañana, anticipando lo que desean lograr y cómo desean hacerlo. Por eso, creamos nuestra tecnología en torno a quienes pueden ser y en lo que se pueden convertir.</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Accesibilidad y optimización</a:t>
            </a:r>
          </a:p>
          <a:p>
            <a:r>
              <a:rPr lang="es-ES" sz="1200" b="0" i="0" kern="1200" dirty="0">
                <a:solidFill>
                  <a:schemeClr val="tx1"/>
                </a:solidFill>
                <a:effectLst/>
                <a:latin typeface="+mn-lt"/>
                <a:ea typeface="+mn-ea"/>
                <a:cs typeface="+mn-cs"/>
              </a:rPr>
              <a:t>La accesibilidad consiste en desarrollar una experiencia equitativa para todos los usuarios que les permita ajustar la experiencia de usuario para satisfacer sus necesidades únicas de carácter visual, auditivo, de destreza, cognitiva y de voz. SharePoint cree rotundamente en proporcionar experiencias accesibles para todos los usuarios, en cualquier lugar, y en optimizar nuestras experiencias para reflejar las necesidades de todos nuestros clientes.</a:t>
            </a:r>
          </a:p>
          <a:p>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9</a:t>
            </a:fld>
            <a:endParaRPr lang="es-CO"/>
          </a:p>
        </p:txBody>
      </p:sp>
    </p:spTree>
    <p:extLst>
      <p:ext uri="{BB962C8B-B14F-4D97-AF65-F5344CB8AC3E}">
        <p14:creationId xmlns:p14="http://schemas.microsoft.com/office/powerpoint/2010/main" val="34570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10</a:t>
            </a:fld>
            <a:endParaRPr lang="es-CO"/>
          </a:p>
        </p:txBody>
      </p:sp>
    </p:spTree>
    <p:extLst>
      <p:ext uri="{BB962C8B-B14F-4D97-AF65-F5344CB8AC3E}">
        <p14:creationId xmlns:p14="http://schemas.microsoft.com/office/powerpoint/2010/main" val="2897535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SharePoint Framework (</a:t>
            </a:r>
            <a:r>
              <a:rPr lang="es-ES" sz="1200" b="0" i="0" kern="1200" dirty="0" err="1">
                <a:solidFill>
                  <a:schemeClr val="tx1"/>
                </a:solidFill>
                <a:effectLst/>
                <a:latin typeface="+mn-lt"/>
                <a:ea typeface="+mn-ea"/>
                <a:cs typeface="+mn-cs"/>
              </a:rPr>
              <a:t>SPFx</a:t>
            </a:r>
            <a:r>
              <a:rPr lang="es-ES" sz="1200" b="0" i="0" kern="1200" dirty="0">
                <a:solidFill>
                  <a:schemeClr val="tx1"/>
                </a:solidFill>
                <a:effectLst/>
                <a:latin typeface="+mn-lt"/>
                <a:ea typeface="+mn-ea"/>
                <a:cs typeface="+mn-cs"/>
              </a:rPr>
              <a:t>) es un modelo de elementos web y páginas que proporciona compatibilidad completa con el desarrollo de SharePoint del lado cliente, integración fácil con los datos de SharePoint y compatibilidad con herramientas de código abierto. Con SharePoint Framework, puede usar tecnologías y herramientas web modernas en el entorno de desarrollo que prefiera para crear experiencias productivas y aplicaciones dinámicas y preparadas para móviles desde el primer día. SharePoint Framework funciona con SharePoint Online y también con la versión local (SharePoint 2016 </a:t>
            </a:r>
            <a:r>
              <a:rPr lang="es-ES" sz="1200" b="0" i="0" kern="1200" dirty="0" err="1">
                <a:solidFill>
                  <a:schemeClr val="tx1"/>
                </a:solidFill>
                <a:effectLst/>
                <a:latin typeface="+mn-lt"/>
                <a:ea typeface="+mn-ea"/>
                <a:cs typeface="+mn-cs"/>
              </a:rPr>
              <a:t>Feature</a:t>
            </a:r>
            <a:r>
              <a:rPr lang="es-ES" sz="1200" b="0" i="0" kern="1200" dirty="0">
                <a:solidFill>
                  <a:schemeClr val="tx1"/>
                </a:solidFill>
                <a:effectLst/>
                <a:latin typeface="+mn-lt"/>
                <a:ea typeface="+mn-ea"/>
                <a:cs typeface="+mn-cs"/>
              </a:rPr>
              <a:t> Pack 2 y SharePoint 2019).</a:t>
            </a:r>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12</a:t>
            </a:fld>
            <a:endParaRPr lang="es-CO"/>
          </a:p>
        </p:txBody>
      </p:sp>
    </p:spTree>
    <p:extLst>
      <p:ext uri="{BB962C8B-B14F-4D97-AF65-F5344CB8AC3E}">
        <p14:creationId xmlns:p14="http://schemas.microsoft.com/office/powerpoint/2010/main" val="96677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200" b="1"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Principios de diseño de SharePoint</a:t>
            </a:r>
          </a:p>
          <a:p>
            <a:r>
              <a:rPr lang="es-ES" sz="1200" b="0" i="0" kern="1200" dirty="0">
                <a:solidFill>
                  <a:schemeClr val="tx1"/>
                </a:solidFill>
                <a:effectLst/>
                <a:latin typeface="+mn-lt"/>
                <a:ea typeface="+mn-ea"/>
                <a:cs typeface="+mn-cs"/>
              </a:rPr>
              <a:t>SharePoint se basa en los principios de diseño que dan forma a las familias de productos de Office y Microsoft. Estos principios ayudan a que el diseño sea fiel a los objetivos del producto y las necesidades de los usuarios.</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Optimismo y rapidez</a:t>
            </a:r>
          </a:p>
          <a:p>
            <a:r>
              <a:rPr lang="es-ES" sz="1200" b="0" i="0" kern="1200" dirty="0">
                <a:solidFill>
                  <a:schemeClr val="tx1"/>
                </a:solidFill>
                <a:effectLst/>
                <a:latin typeface="+mn-lt"/>
                <a:ea typeface="+mn-ea"/>
                <a:cs typeface="+mn-cs"/>
              </a:rPr>
              <a:t>SharePoint es alentador, los usuarios pueden lograr los objetivos que se proponen cuando se les proporciona la plataforma y el soporte técnico que necesitan. Somos rápidos y ágiles, y la experiencia del producto se ajusta en función de los comentarios y sugerencias.</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Dinamismo</a:t>
            </a:r>
          </a:p>
          <a:p>
            <a:r>
              <a:rPr lang="es-ES" sz="1200" b="0" i="0" kern="1200" dirty="0">
                <a:solidFill>
                  <a:schemeClr val="tx1"/>
                </a:solidFill>
                <a:effectLst/>
                <a:latin typeface="+mn-lt"/>
                <a:ea typeface="+mn-ea"/>
                <a:cs typeface="+mn-cs"/>
              </a:rPr>
              <a:t>Nos nutrimos del dinamismo del mundo y nos gusta la manera en la que ese cambio puede brindar nuevas posibilidades para los usuarios. No tenemos miedo a reinventarnos, a cambiar constantemente para satisfacer mejor las necesidades de los individuos y las empresas que cambian el mundo que nos rodea.</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Autenticidad y utilidad</a:t>
            </a:r>
          </a:p>
          <a:p>
            <a:r>
              <a:rPr lang="es-ES" sz="1200" b="0" i="0" kern="1200" dirty="0">
                <a:solidFill>
                  <a:schemeClr val="tx1"/>
                </a:solidFill>
                <a:effectLst/>
                <a:latin typeface="+mn-lt"/>
                <a:ea typeface="+mn-ea"/>
                <a:cs typeface="+mn-cs"/>
              </a:rPr>
              <a:t>Nuestra pasión es ayudar a que los usuarios tengan éxito, y así ha sido desde hace más de 30 años. Nos preocupamos de una forma diferente al resto. Comprendemos la importancia de nuestros clientes y nos aseguramos de que SharePoint siga siendo relevante y útil, manteniendo la autenticidad y la fidelidad.</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 visión de futuro</a:t>
            </a:r>
          </a:p>
          <a:p>
            <a:r>
              <a:rPr lang="es-ES" sz="1200" b="0" i="0" kern="1200" dirty="0">
                <a:solidFill>
                  <a:schemeClr val="tx1"/>
                </a:solidFill>
                <a:effectLst/>
                <a:latin typeface="+mn-lt"/>
                <a:ea typeface="+mn-ea"/>
                <a:cs typeface="+mn-cs"/>
              </a:rPr>
              <a:t>Buscamos lo que se puede hacer más allá de la forma actual de hacer las cosas. Nos motiva todo lo que los usuarios son capaces de conseguir y buscamos complementarlo y amplificarlo a través de nuestra plataforma. Nos interesan las necesidades de los usuarios, no solo hoy, también mañana, anticipando lo que desean lograr y cómo desean hacerlo. Por eso, creamos nuestra tecnología en torno a quienes pueden ser y en lo que se pueden convertir.</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Accesibilidad y optimización</a:t>
            </a:r>
          </a:p>
          <a:p>
            <a:r>
              <a:rPr lang="es-ES" sz="1200" b="0" i="0" kern="1200" dirty="0">
                <a:solidFill>
                  <a:schemeClr val="tx1"/>
                </a:solidFill>
                <a:effectLst/>
                <a:latin typeface="+mn-lt"/>
                <a:ea typeface="+mn-ea"/>
                <a:cs typeface="+mn-cs"/>
              </a:rPr>
              <a:t>La accesibilidad consiste en desarrollar una experiencia equitativa para todos los usuarios que les permita ajustar la experiencia de usuario para satisfacer sus necesidades únicas de carácter visual, auditivo, de destreza, cognitiva y de voz. SharePoint cree rotundamente en proporcionar experiencias accesibles para todos los usuarios, en cualquier lugar, y en optimizar nuestras experiencias para reflejar las necesidades de todos nuestros clientes.</a:t>
            </a:r>
          </a:p>
          <a:p>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13</a:t>
            </a:fld>
            <a:endParaRPr lang="es-CO"/>
          </a:p>
        </p:txBody>
      </p:sp>
    </p:spTree>
    <p:extLst>
      <p:ext uri="{BB962C8B-B14F-4D97-AF65-F5344CB8AC3E}">
        <p14:creationId xmlns:p14="http://schemas.microsoft.com/office/powerpoint/2010/main" val="2964727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Para comenzar a diseñar elementos web, tiene que familiarizarse con </a:t>
            </a:r>
            <a:r>
              <a:rPr lang="es-ES" sz="1200" b="0" i="0" u="sng" kern="1200" dirty="0">
                <a:solidFill>
                  <a:schemeClr val="tx1"/>
                </a:solidFill>
                <a:effectLst/>
                <a:latin typeface="+mn-lt"/>
                <a:ea typeface="+mn-ea"/>
                <a:cs typeface="+mn-cs"/>
                <a:hlinkClick r:id="rId3"/>
              </a:rPr>
              <a:t>Office UI </a:t>
            </a:r>
            <a:r>
              <a:rPr lang="es-ES" sz="1200" b="0" i="0" u="sng" kern="1200" dirty="0" err="1">
                <a:solidFill>
                  <a:schemeClr val="tx1"/>
                </a:solidFill>
                <a:effectLst/>
                <a:latin typeface="+mn-lt"/>
                <a:ea typeface="+mn-ea"/>
                <a:cs typeface="+mn-cs"/>
                <a:hlinkClick r:id="rId3"/>
              </a:rPr>
              <a:t>Fabric</a:t>
            </a:r>
            <a:r>
              <a:rPr lang="es-ES" sz="1200" b="0" i="0" kern="1200" dirty="0">
                <a:solidFill>
                  <a:schemeClr val="tx1"/>
                </a:solidFill>
                <a:effectLst/>
                <a:latin typeface="+mn-lt"/>
                <a:ea typeface="+mn-ea"/>
                <a:cs typeface="+mn-cs"/>
              </a:rPr>
              <a:t>. Todos los estilos de </a:t>
            </a:r>
            <a:r>
              <a:rPr lang="es-ES" sz="1200" b="0" i="0" u="sng" kern="1200" dirty="0" err="1">
                <a:solidFill>
                  <a:schemeClr val="tx1"/>
                </a:solidFill>
                <a:effectLst/>
                <a:latin typeface="+mn-lt"/>
                <a:ea typeface="+mn-ea"/>
                <a:cs typeface="+mn-cs"/>
                <a:hlinkClick r:id="rId4"/>
              </a:rPr>
              <a:t>Fabric</a:t>
            </a:r>
            <a:r>
              <a:rPr lang="es-ES" sz="1200" b="0" i="0" u="sng" kern="1200" dirty="0">
                <a:solidFill>
                  <a:schemeClr val="tx1"/>
                </a:solidFill>
                <a:effectLst/>
                <a:latin typeface="+mn-lt"/>
                <a:ea typeface="+mn-ea"/>
                <a:cs typeface="+mn-cs"/>
                <a:hlinkClick r:id="rId4"/>
              </a:rPr>
              <a:t> Core</a:t>
            </a:r>
            <a:r>
              <a:rPr lang="es-ES" sz="1200" b="0" i="0" kern="1200" dirty="0">
                <a:solidFill>
                  <a:schemeClr val="tx1"/>
                </a:solidFill>
                <a:effectLst/>
                <a:latin typeface="+mn-lt"/>
                <a:ea typeface="+mn-ea"/>
                <a:cs typeface="+mn-cs"/>
              </a:rPr>
              <a:t>, incluidos los iconos, la tipografía, el uso de colores, la animación y la cuadrícula dinámica, se cargan de manera predeterminada y están disponibles para el elemento web.</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No importe una copia de </a:t>
            </a:r>
            <a:r>
              <a:rPr lang="es-ES" sz="1200" b="0" i="0" kern="1200" dirty="0" err="1">
                <a:solidFill>
                  <a:schemeClr val="tx1"/>
                </a:solidFill>
                <a:effectLst/>
                <a:latin typeface="+mn-lt"/>
                <a:ea typeface="+mn-ea"/>
                <a:cs typeface="+mn-cs"/>
              </a:rPr>
              <a:t>Fabric</a:t>
            </a:r>
            <a:r>
              <a:rPr lang="es-ES" sz="1200" b="0" i="0" kern="1200" dirty="0">
                <a:solidFill>
                  <a:schemeClr val="tx1"/>
                </a:solidFill>
                <a:effectLst/>
                <a:latin typeface="+mn-lt"/>
                <a:ea typeface="+mn-ea"/>
                <a:cs typeface="+mn-cs"/>
              </a:rPr>
              <a:t> en su elemento web, ya que puede producirse un conflicto con la copia global. Estas clases proporcionan una base para el estilo del elemento web, de la que puede partir siempre si necesita diferentes objetos visuales que coincidan con la marca de su empresa.</a:t>
            </a:r>
          </a:p>
        </p:txBody>
      </p:sp>
      <p:sp>
        <p:nvSpPr>
          <p:cNvPr id="4" name="Slide Number Placeholder 3"/>
          <p:cNvSpPr>
            <a:spLocks noGrp="1"/>
          </p:cNvSpPr>
          <p:nvPr>
            <p:ph type="sldNum" sz="quarter" idx="5"/>
          </p:nvPr>
        </p:nvSpPr>
        <p:spPr/>
        <p:txBody>
          <a:bodyPr/>
          <a:lstStyle/>
          <a:p>
            <a:fld id="{500F864C-79DB-6141-8E00-9715E6EDAC78}" type="slidenum">
              <a:rPr lang="es-CO" smtClean="0"/>
              <a:t>14</a:t>
            </a:fld>
            <a:endParaRPr lang="es-CO"/>
          </a:p>
        </p:txBody>
      </p:sp>
    </p:spTree>
    <p:extLst>
      <p:ext uri="{BB962C8B-B14F-4D97-AF65-F5344CB8AC3E}">
        <p14:creationId xmlns:p14="http://schemas.microsoft.com/office/powerpoint/2010/main" val="84481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0F864C-79DB-6141-8E00-9715E6EDAC78}" type="slidenum">
              <a:rPr lang="es-CO" smtClean="0"/>
              <a:t>15</a:t>
            </a:fld>
            <a:endParaRPr lang="es-CO"/>
          </a:p>
        </p:txBody>
      </p:sp>
    </p:spTree>
    <p:extLst>
      <p:ext uri="{BB962C8B-B14F-4D97-AF65-F5344CB8AC3E}">
        <p14:creationId xmlns:p14="http://schemas.microsoft.com/office/powerpoint/2010/main" val="40434558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ATROCINADORE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77AB801A-C00F-E446-9DB8-2502385CB202}"/>
              </a:ext>
            </a:extLst>
          </p:cNvPr>
          <p:cNvSpPr txBox="1"/>
          <p:nvPr userDrawn="1"/>
        </p:nvSpPr>
        <p:spPr>
          <a:xfrm>
            <a:off x="889685" y="1927655"/>
            <a:ext cx="3855310" cy="338554"/>
          </a:xfrm>
          <a:prstGeom prst="rect">
            <a:avLst/>
          </a:prstGeom>
          <a:noFill/>
        </p:spPr>
        <p:txBody>
          <a:bodyPr wrap="square" rtlCol="0">
            <a:spAutoFit/>
          </a:bodyPr>
          <a:lstStyle/>
          <a:p>
            <a:r>
              <a:rPr lang="es-CO" sz="1600" b="1" spc="300" dirty="0">
                <a:solidFill>
                  <a:schemeClr val="bg1"/>
                </a:solidFill>
                <a:latin typeface="Keep Calm Med" pitchFamily="2" charset="77"/>
              </a:rPr>
              <a:t>PATROCINADORES</a:t>
            </a:r>
          </a:p>
        </p:txBody>
      </p:sp>
      <p:sp>
        <p:nvSpPr>
          <p:cNvPr id="10" name="CuadroTexto 9">
            <a:extLst>
              <a:ext uri="{FF2B5EF4-FFF2-40B4-BE49-F238E27FC236}">
                <a16:creationId xmlns:a16="http://schemas.microsoft.com/office/drawing/2014/main" id="{BC14348C-8784-FF4F-A806-5E80AD209DA7}"/>
              </a:ext>
            </a:extLst>
          </p:cNvPr>
          <p:cNvSpPr txBox="1"/>
          <p:nvPr userDrawn="1"/>
        </p:nvSpPr>
        <p:spPr>
          <a:xfrm>
            <a:off x="889685" y="2372497"/>
            <a:ext cx="2755557" cy="1600438"/>
          </a:xfrm>
          <a:prstGeom prst="rect">
            <a:avLst/>
          </a:prstGeom>
          <a:noFill/>
        </p:spPr>
        <p:txBody>
          <a:bodyPr wrap="square" rtlCol="0">
            <a:spAutoFit/>
          </a:bodyPr>
          <a:lstStyle/>
          <a:p>
            <a:pPr algn="just"/>
            <a:r>
              <a:rPr lang="es-CO" sz="1400" b="0" dirty="0">
                <a:solidFill>
                  <a:schemeClr val="bg1"/>
                </a:solidFill>
                <a:latin typeface="+mn-lt"/>
              </a:rPr>
              <a:t>Comprometidos con una visión de desarrollo social  e integral que generando un alto impacto el acceso al conocimiento y favorezca la apropiación social del mismo, las siguientes empresas hacen posible la existencia de este gran evento: </a:t>
            </a:r>
          </a:p>
        </p:txBody>
      </p:sp>
      <p:sp>
        <p:nvSpPr>
          <p:cNvPr id="11" name="CuadroTexto 10">
            <a:extLst>
              <a:ext uri="{FF2B5EF4-FFF2-40B4-BE49-F238E27FC236}">
                <a16:creationId xmlns:a16="http://schemas.microsoft.com/office/drawing/2014/main" id="{B45B7D65-AEFD-E443-A78D-7BB24AB8F227}"/>
              </a:ext>
            </a:extLst>
          </p:cNvPr>
          <p:cNvSpPr txBox="1"/>
          <p:nvPr userDrawn="1"/>
        </p:nvSpPr>
        <p:spPr>
          <a:xfrm>
            <a:off x="7190681" y="3327459"/>
            <a:ext cx="2572151" cy="369332"/>
          </a:xfrm>
          <a:prstGeom prst="rect">
            <a:avLst/>
          </a:prstGeom>
          <a:noFill/>
        </p:spPr>
        <p:txBody>
          <a:bodyPr wrap="square" rtlCol="0">
            <a:spAutoFit/>
          </a:bodyPr>
          <a:lstStyle/>
          <a:p>
            <a:r>
              <a:rPr lang="es-CO" sz="1800" dirty="0">
                <a:solidFill>
                  <a:srgbClr val="30B3B8"/>
                </a:solidFill>
                <a:latin typeface="Keep Calm Med" pitchFamily="2" charset="77"/>
              </a:rPr>
              <a:t>PATROCINADORES</a:t>
            </a:r>
          </a:p>
        </p:txBody>
      </p:sp>
      <p:pic>
        <p:nvPicPr>
          <p:cNvPr id="2" name="Imagen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49175" y="4156855"/>
            <a:ext cx="1143054" cy="932732"/>
          </a:xfrm>
          <a:prstGeom prst="rect">
            <a:avLst/>
          </a:prstGeom>
        </p:spPr>
      </p:pic>
      <p:pic>
        <p:nvPicPr>
          <p:cNvPr id="6" name="Imagen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74968" y="2864999"/>
            <a:ext cx="1691468" cy="693066"/>
          </a:xfrm>
          <a:prstGeom prst="rect">
            <a:avLst/>
          </a:prstGeom>
        </p:spPr>
      </p:pic>
      <p:pic>
        <p:nvPicPr>
          <p:cNvPr id="4" name="Imagen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186710" y="1529828"/>
            <a:ext cx="1718221" cy="736381"/>
          </a:xfrm>
          <a:prstGeom prst="rect">
            <a:avLst/>
          </a:prstGeom>
        </p:spPr>
      </p:pic>
    </p:spTree>
    <p:extLst>
      <p:ext uri="{BB962C8B-B14F-4D97-AF65-F5344CB8AC3E}">
        <p14:creationId xmlns:p14="http://schemas.microsoft.com/office/powerpoint/2010/main" val="134463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MUNIDADE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702CD1A7-8C75-1E42-9F8D-A8249CC2C700}"/>
              </a:ext>
            </a:extLst>
          </p:cNvPr>
          <p:cNvSpPr txBox="1"/>
          <p:nvPr userDrawn="1"/>
        </p:nvSpPr>
        <p:spPr>
          <a:xfrm>
            <a:off x="7775744" y="4976278"/>
            <a:ext cx="3855310" cy="1200329"/>
          </a:xfrm>
          <a:prstGeom prst="rect">
            <a:avLst/>
          </a:prstGeom>
          <a:noFill/>
        </p:spPr>
        <p:txBody>
          <a:bodyPr wrap="square" rtlCol="0">
            <a:spAutoFit/>
          </a:bodyPr>
          <a:lstStyle/>
          <a:p>
            <a:pPr algn="r"/>
            <a:r>
              <a:rPr lang="es-CO" sz="2400" b="0" i="0" kern="1200" dirty="0">
                <a:solidFill>
                  <a:schemeClr val="bg1"/>
                </a:solidFill>
                <a:effectLst/>
                <a:latin typeface="Keep Calm Med" pitchFamily="2" charset="77"/>
                <a:ea typeface="+mn-ea"/>
                <a:cs typeface="+mn-cs"/>
              </a:rPr>
              <a:t>Muchas gracias</a:t>
            </a:r>
          </a:p>
          <a:p>
            <a:pPr algn="r"/>
            <a:r>
              <a:rPr lang="es-CO" sz="2400" b="0" i="0" kern="1200" dirty="0">
                <a:solidFill>
                  <a:schemeClr val="bg1"/>
                </a:solidFill>
                <a:effectLst/>
                <a:latin typeface="Keep Calm Med" pitchFamily="2" charset="77"/>
                <a:ea typeface="+mn-ea"/>
                <a:cs typeface="+mn-cs"/>
              </a:rPr>
              <a:t> a nuestras amigas </a:t>
            </a:r>
          </a:p>
          <a:p>
            <a:pPr algn="r"/>
            <a:r>
              <a:rPr lang="es-CO" sz="2400" b="0" i="0" kern="1200" dirty="0">
                <a:solidFill>
                  <a:schemeClr val="bg1"/>
                </a:solidFill>
                <a:effectLst/>
                <a:latin typeface="Keep Calm Med" pitchFamily="2" charset="77"/>
                <a:ea typeface="+mn-ea"/>
                <a:cs typeface="+mn-cs"/>
              </a:rPr>
              <a:t>comunidades.</a:t>
            </a:r>
            <a:endParaRPr lang="es-CO" sz="2400" b="1" spc="300" dirty="0">
              <a:solidFill>
                <a:schemeClr val="bg1"/>
              </a:solidFill>
              <a:latin typeface="Keep Calm Med" pitchFamily="2" charset="77"/>
            </a:endParaRPr>
          </a:p>
        </p:txBody>
      </p:sp>
      <p:sp>
        <p:nvSpPr>
          <p:cNvPr id="12" name="CuadroTexto 11">
            <a:extLst>
              <a:ext uri="{FF2B5EF4-FFF2-40B4-BE49-F238E27FC236}">
                <a16:creationId xmlns:a16="http://schemas.microsoft.com/office/drawing/2014/main" id="{05B2BB76-C9B7-A94B-9EFA-D85785D29EB1}"/>
              </a:ext>
            </a:extLst>
          </p:cNvPr>
          <p:cNvSpPr txBox="1"/>
          <p:nvPr userDrawn="1"/>
        </p:nvSpPr>
        <p:spPr>
          <a:xfrm>
            <a:off x="4416255" y="3302409"/>
            <a:ext cx="3359489" cy="461665"/>
          </a:xfrm>
          <a:prstGeom prst="rect">
            <a:avLst/>
          </a:prstGeom>
          <a:noFill/>
        </p:spPr>
        <p:txBody>
          <a:bodyPr wrap="square" rtlCol="0">
            <a:spAutoFit/>
          </a:bodyPr>
          <a:lstStyle/>
          <a:p>
            <a:r>
              <a:rPr lang="es-CO" sz="2400" dirty="0">
                <a:solidFill>
                  <a:srgbClr val="30B3B8"/>
                </a:solidFill>
                <a:latin typeface="Keep Calm Med" pitchFamily="2" charset="77"/>
              </a:rPr>
              <a:t>   COMUNIDADES</a:t>
            </a:r>
          </a:p>
        </p:txBody>
      </p:sp>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9170" y="543387"/>
            <a:ext cx="3129219" cy="5845381"/>
          </a:xfrm>
          <a:prstGeom prst="rect">
            <a:avLst/>
          </a:prstGeom>
        </p:spPr>
      </p:pic>
    </p:spTree>
    <p:extLst>
      <p:ext uri="{BB962C8B-B14F-4D97-AF65-F5344CB8AC3E}">
        <p14:creationId xmlns:p14="http://schemas.microsoft.com/office/powerpoint/2010/main" val="173067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OMBRE D ELA SESIÓN">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597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PEAKER">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7D481DDE-5D2F-BC4C-B1E5-2DA03974E0B7}"/>
              </a:ext>
            </a:extLst>
          </p:cNvPr>
          <p:cNvSpPr txBox="1"/>
          <p:nvPr userDrawn="1"/>
        </p:nvSpPr>
        <p:spPr>
          <a:xfrm>
            <a:off x="365708" y="252896"/>
            <a:ext cx="3596692" cy="307777"/>
          </a:xfrm>
          <a:prstGeom prst="rect">
            <a:avLst/>
          </a:prstGeom>
          <a:noFill/>
        </p:spPr>
        <p:txBody>
          <a:bodyPr wrap="square" rtlCol="0">
            <a:spAutoFit/>
          </a:bodyPr>
          <a:lstStyle/>
          <a:p>
            <a:r>
              <a:rPr lang="es-CO" sz="1400" b="1" spc="300" dirty="0">
                <a:solidFill>
                  <a:schemeClr val="bg1">
                    <a:lumMod val="65000"/>
                  </a:schemeClr>
                </a:solidFill>
                <a:latin typeface="Keep Calm Med" pitchFamily="2" charset="77"/>
              </a:rPr>
              <a:t>SHAREPOINT</a:t>
            </a:r>
          </a:p>
        </p:txBody>
      </p:sp>
      <p:sp>
        <p:nvSpPr>
          <p:cNvPr id="14" name="CuadroTexto 13">
            <a:extLst>
              <a:ext uri="{FF2B5EF4-FFF2-40B4-BE49-F238E27FC236}">
                <a16:creationId xmlns:a16="http://schemas.microsoft.com/office/drawing/2014/main" id="{491588F2-B4C7-9045-B550-1E4ABA1D99F6}"/>
              </a:ext>
            </a:extLst>
          </p:cNvPr>
          <p:cNvSpPr txBox="1"/>
          <p:nvPr userDrawn="1"/>
        </p:nvSpPr>
        <p:spPr>
          <a:xfrm>
            <a:off x="365708" y="495330"/>
            <a:ext cx="3596692" cy="276999"/>
          </a:xfrm>
          <a:prstGeom prst="rect">
            <a:avLst/>
          </a:prstGeom>
          <a:noFill/>
        </p:spPr>
        <p:txBody>
          <a:bodyPr wrap="square" rtlCol="0">
            <a:spAutoFit/>
          </a:bodyPr>
          <a:lstStyle/>
          <a:p>
            <a:r>
              <a:rPr lang="es-CO" sz="1200" b="0" spc="300" dirty="0">
                <a:solidFill>
                  <a:schemeClr val="bg1">
                    <a:lumMod val="65000"/>
                  </a:schemeClr>
                </a:solidFill>
                <a:latin typeface="+mn-lt"/>
              </a:rPr>
              <a:t>SATURDAY LIVE</a:t>
            </a:r>
          </a:p>
        </p:txBody>
      </p:sp>
    </p:spTree>
    <p:extLst>
      <p:ext uri="{BB962C8B-B14F-4D97-AF65-F5344CB8AC3E}">
        <p14:creationId xmlns:p14="http://schemas.microsoft.com/office/powerpoint/2010/main" val="122090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66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IDO">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16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PREGUNTA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00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PORTADA PRINCIPAL">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00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CONTENIDO 2">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2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t="-2000" b="-2000"/>
          </a:stretch>
        </a:blip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F6A9D24A-AE91-284C-999D-A1F17D2D9479}"/>
              </a:ext>
            </a:extLst>
          </p:cNvPr>
          <p:cNvSpPr txBox="1"/>
          <p:nvPr userDrawn="1"/>
        </p:nvSpPr>
        <p:spPr>
          <a:xfrm>
            <a:off x="4888900" y="3075057"/>
            <a:ext cx="2393604" cy="707886"/>
          </a:xfrm>
          <a:prstGeom prst="rect">
            <a:avLst/>
          </a:prstGeom>
          <a:noFill/>
        </p:spPr>
        <p:txBody>
          <a:bodyPr wrap="none" rtlCol="0">
            <a:spAutoFit/>
          </a:bodyPr>
          <a:lstStyle/>
          <a:p>
            <a:r>
              <a:rPr lang="es-CO" sz="4000" dirty="0">
                <a:solidFill>
                  <a:schemeClr val="bg1"/>
                </a:solidFill>
                <a:latin typeface="Keep Calm Med" pitchFamily="2" charset="77"/>
              </a:rPr>
              <a:t>SPSLIVE</a:t>
            </a:r>
          </a:p>
        </p:txBody>
      </p:sp>
      <p:sp>
        <p:nvSpPr>
          <p:cNvPr id="10" name="CuadroTexto 9">
            <a:extLst>
              <a:ext uri="{FF2B5EF4-FFF2-40B4-BE49-F238E27FC236}">
                <a16:creationId xmlns:a16="http://schemas.microsoft.com/office/drawing/2014/main" id="{C27BE89E-8C76-A944-B40E-4EE8A7AA33E8}"/>
              </a:ext>
            </a:extLst>
          </p:cNvPr>
          <p:cNvSpPr txBox="1"/>
          <p:nvPr userDrawn="1"/>
        </p:nvSpPr>
        <p:spPr>
          <a:xfrm>
            <a:off x="267474" y="418354"/>
            <a:ext cx="2364516" cy="369332"/>
          </a:xfrm>
          <a:prstGeom prst="rect">
            <a:avLst/>
          </a:prstGeom>
          <a:noFill/>
        </p:spPr>
        <p:txBody>
          <a:bodyPr wrap="square" rtlCol="0">
            <a:spAutoFit/>
          </a:bodyPr>
          <a:lstStyle/>
          <a:p>
            <a:r>
              <a:rPr lang="es-CO" sz="1800" dirty="0">
                <a:solidFill>
                  <a:schemeClr val="bg1">
                    <a:lumMod val="65000"/>
                  </a:schemeClr>
                </a:solidFill>
                <a:latin typeface="Keep Calm Med" pitchFamily="2" charset="77"/>
              </a:rPr>
              <a:t>SHAREPOINT</a:t>
            </a:r>
          </a:p>
        </p:txBody>
      </p:sp>
      <p:sp>
        <p:nvSpPr>
          <p:cNvPr id="11" name="CuadroTexto 10">
            <a:extLst>
              <a:ext uri="{FF2B5EF4-FFF2-40B4-BE49-F238E27FC236}">
                <a16:creationId xmlns:a16="http://schemas.microsoft.com/office/drawing/2014/main" id="{D42F532C-DF9A-9047-AB5C-4E8B27A40BFE}"/>
              </a:ext>
            </a:extLst>
          </p:cNvPr>
          <p:cNvSpPr txBox="1"/>
          <p:nvPr userDrawn="1"/>
        </p:nvSpPr>
        <p:spPr>
          <a:xfrm>
            <a:off x="267474" y="787686"/>
            <a:ext cx="1647824" cy="338554"/>
          </a:xfrm>
          <a:prstGeom prst="rect">
            <a:avLst/>
          </a:prstGeom>
          <a:noFill/>
        </p:spPr>
        <p:txBody>
          <a:bodyPr wrap="square" rtlCol="0">
            <a:spAutoFit/>
          </a:bodyPr>
          <a:lstStyle/>
          <a:p>
            <a:r>
              <a:rPr lang="es-CO" sz="1600" dirty="0">
                <a:solidFill>
                  <a:schemeClr val="bg1">
                    <a:lumMod val="65000"/>
                  </a:schemeClr>
                </a:solidFill>
                <a:latin typeface="+mn-lt"/>
              </a:rPr>
              <a:t>SATURDAY LIVE</a:t>
            </a:r>
          </a:p>
        </p:txBody>
      </p:sp>
    </p:spTree>
    <p:extLst>
      <p:ext uri="{BB962C8B-B14F-4D97-AF65-F5344CB8AC3E}">
        <p14:creationId xmlns:p14="http://schemas.microsoft.com/office/powerpoint/2010/main" val="1969855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5"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3.xml"/><Relationship Id="rId4" Type="http://schemas.openxmlformats.org/officeDocument/2006/relationships/image" Target="../media/image30.emf"/></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38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a 5">
            <a:extLst>
              <a:ext uri="{FF2B5EF4-FFF2-40B4-BE49-F238E27FC236}">
                <a16:creationId xmlns:a16="http://schemas.microsoft.com/office/drawing/2014/main" id="{E454B354-BA84-4D67-A141-1D4EAB9855D4}"/>
              </a:ext>
            </a:extLst>
          </p:cNvPr>
          <p:cNvGraphicFramePr/>
          <p:nvPr>
            <p:extLst>
              <p:ext uri="{D42A27DB-BD31-4B8C-83A1-F6EECF244321}">
                <p14:modId xmlns:p14="http://schemas.microsoft.com/office/powerpoint/2010/main" val="1912396952"/>
              </p:ext>
            </p:extLst>
          </p:nvPr>
        </p:nvGraphicFramePr>
        <p:xfrm>
          <a:off x="1541417" y="1227423"/>
          <a:ext cx="10262655" cy="4403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uadroTexto 2">
            <a:extLst>
              <a:ext uri="{FF2B5EF4-FFF2-40B4-BE49-F238E27FC236}">
                <a16:creationId xmlns:a16="http://schemas.microsoft.com/office/drawing/2014/main" id="{43AE7590-AD43-47E2-950E-CD7858CDC116}"/>
              </a:ext>
            </a:extLst>
          </p:cNvPr>
          <p:cNvSpPr txBox="1"/>
          <p:nvPr/>
        </p:nvSpPr>
        <p:spPr>
          <a:xfrm>
            <a:off x="2633219" y="347999"/>
            <a:ext cx="7720456" cy="523220"/>
          </a:xfrm>
          <a:prstGeom prst="rect">
            <a:avLst/>
          </a:prstGeom>
          <a:noFill/>
        </p:spPr>
        <p:txBody>
          <a:bodyPr wrap="square" rtlCol="0">
            <a:spAutoFit/>
          </a:bodyPr>
          <a:lstStyle/>
          <a:p>
            <a:r>
              <a:rPr lang="es-CO" sz="2800" b="1" dirty="0">
                <a:solidFill>
                  <a:srgbClr val="30B3B8"/>
                </a:solidFill>
              </a:rPr>
              <a:t>Un paseo por la historia</a:t>
            </a:r>
          </a:p>
        </p:txBody>
      </p:sp>
      <p:sp>
        <p:nvSpPr>
          <p:cNvPr id="10" name="TextBox 9">
            <a:extLst>
              <a:ext uri="{FF2B5EF4-FFF2-40B4-BE49-F238E27FC236}">
                <a16:creationId xmlns:a16="http://schemas.microsoft.com/office/drawing/2014/main" id="{E8E8ABD7-7FA0-47C9-AEE3-BDF1041899F4}"/>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237960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0211EF2F-ADD8-45FF-B176-50A4EB444869}"/>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dirty="0" err="1">
                <a:solidFill>
                  <a:srgbClr val="FFFFFF"/>
                </a:solidFill>
                <a:latin typeface="+mj-lt"/>
                <a:ea typeface="+mj-ea"/>
                <a:cs typeface="+mj-cs"/>
              </a:rPr>
              <a:t>Estructura</a:t>
            </a:r>
            <a:r>
              <a:rPr lang="en-US" sz="3600" b="1" kern="1200" dirty="0">
                <a:solidFill>
                  <a:srgbClr val="FFFFFF"/>
                </a:solidFill>
                <a:latin typeface="+mj-lt"/>
                <a:ea typeface="+mj-ea"/>
                <a:cs typeface="+mj-cs"/>
              </a:rPr>
              <a:t> de un website</a:t>
            </a:r>
          </a:p>
        </p:txBody>
      </p:sp>
      <p:pic>
        <p:nvPicPr>
          <p:cNvPr id="4098" name="Picture 2" descr="Page Blocks and Increased Importance of Link Distribution - Syndacast">
            <a:extLst>
              <a:ext uri="{FF2B5EF4-FFF2-40B4-BE49-F238E27FC236}">
                <a16:creationId xmlns:a16="http://schemas.microsoft.com/office/drawing/2014/main" id="{9FE825DC-F7F7-4905-A6A5-D58C3B2756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3296" y="643466"/>
            <a:ext cx="556873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64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ACEDE5-7745-4AC4-9D09-6911D973B1E1}"/>
              </a:ext>
            </a:extLst>
          </p:cNvPr>
          <p:cNvSpPr txBox="1"/>
          <p:nvPr/>
        </p:nvSpPr>
        <p:spPr>
          <a:xfrm>
            <a:off x="4471544" y="922411"/>
            <a:ext cx="7387947" cy="523220"/>
          </a:xfrm>
          <a:prstGeom prst="rect">
            <a:avLst/>
          </a:prstGeom>
          <a:noFill/>
        </p:spPr>
        <p:txBody>
          <a:bodyPr wrap="square" rtlCol="0">
            <a:spAutoFit/>
          </a:bodyPr>
          <a:lstStyle/>
          <a:p>
            <a:r>
              <a:rPr lang="es-CO" sz="2800" b="1" dirty="0" err="1">
                <a:solidFill>
                  <a:srgbClr val="30B3B8"/>
                </a:solidFill>
              </a:rPr>
              <a:t>SPFx</a:t>
            </a:r>
            <a:r>
              <a:rPr lang="es-CO" sz="2800" b="1" dirty="0">
                <a:solidFill>
                  <a:srgbClr val="30B3B8"/>
                </a:solidFill>
              </a:rPr>
              <a:t> </a:t>
            </a:r>
            <a:r>
              <a:rPr lang="es-CO" sz="2800" b="1" dirty="0" err="1">
                <a:solidFill>
                  <a:srgbClr val="30B3B8"/>
                </a:solidFill>
              </a:rPr>
              <a:t>Introduction</a:t>
            </a:r>
            <a:endParaRPr lang="es-CO" sz="2800" b="1" dirty="0">
              <a:solidFill>
                <a:srgbClr val="30B3B8"/>
              </a:solidFill>
            </a:endParaRPr>
          </a:p>
        </p:txBody>
      </p:sp>
      <p:sp>
        <p:nvSpPr>
          <p:cNvPr id="2" name="TextBox 1">
            <a:extLst>
              <a:ext uri="{FF2B5EF4-FFF2-40B4-BE49-F238E27FC236}">
                <a16:creationId xmlns:a16="http://schemas.microsoft.com/office/drawing/2014/main" id="{A3A21918-F390-452F-87C4-AA7AE6749016}"/>
              </a:ext>
            </a:extLst>
          </p:cNvPr>
          <p:cNvSpPr txBox="1"/>
          <p:nvPr/>
        </p:nvSpPr>
        <p:spPr>
          <a:xfrm>
            <a:off x="4471543" y="1666900"/>
            <a:ext cx="7387947" cy="4401205"/>
          </a:xfrm>
          <a:prstGeom prst="rect">
            <a:avLst/>
          </a:prstGeom>
          <a:noFill/>
        </p:spPr>
        <p:txBody>
          <a:bodyPr wrap="square" rtlCol="0">
            <a:spAutoFit/>
          </a:bodyPr>
          <a:lstStyle/>
          <a:p>
            <a:pPr marL="285750" indent="-285750">
              <a:buFont typeface="Arial" panose="020B0604020202020204" pitchFamily="34" charset="0"/>
              <a:buChar char="•"/>
            </a:pPr>
            <a:r>
              <a:rPr lang="es-ES" sz="2000" dirty="0">
                <a:solidFill>
                  <a:schemeClr val="bg1"/>
                </a:solidFill>
              </a:rPr>
              <a:t>Se ejecuta el contexto del usuario y su conexión (Sin </a:t>
            </a:r>
            <a:r>
              <a:rPr lang="es-ES" sz="2000" dirty="0" err="1">
                <a:solidFill>
                  <a:schemeClr val="bg1"/>
                </a:solidFill>
              </a:rPr>
              <a:t>iFrames</a:t>
            </a:r>
            <a:r>
              <a:rPr lang="es-ES" sz="2000" dirty="0">
                <a:solidFill>
                  <a:schemeClr val="bg1"/>
                </a:solidFill>
              </a:rPr>
              <a:t>)</a:t>
            </a: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No es JavaScript </a:t>
            </a:r>
            <a:r>
              <a:rPr lang="en-US" sz="2000" dirty="0" err="1">
                <a:solidFill>
                  <a:schemeClr val="bg1"/>
                </a:solidFill>
              </a:rPr>
              <a:t>inyectado</a:t>
            </a: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Los </a:t>
            </a:r>
            <a:r>
              <a:rPr lang="en-US" sz="2000" dirty="0" err="1">
                <a:solidFill>
                  <a:schemeClr val="bg1"/>
                </a:solidFill>
              </a:rPr>
              <a:t>controles</a:t>
            </a:r>
            <a:r>
              <a:rPr lang="en-US" sz="2000" dirty="0">
                <a:solidFill>
                  <a:schemeClr val="bg1"/>
                </a:solidFill>
              </a:rPr>
              <a:t> se </a:t>
            </a:r>
            <a:r>
              <a:rPr lang="en-US" sz="2000" dirty="0" err="1">
                <a:solidFill>
                  <a:schemeClr val="bg1"/>
                </a:solidFill>
              </a:rPr>
              <a:t>representan</a:t>
            </a:r>
            <a:r>
              <a:rPr lang="en-US" sz="2000" dirty="0">
                <a:solidFill>
                  <a:schemeClr val="bg1"/>
                </a:solidFill>
              </a:rPr>
              <a:t> en el DOM de la </a:t>
            </a:r>
            <a:r>
              <a:rPr lang="en-US" sz="2000" dirty="0" err="1">
                <a:solidFill>
                  <a:schemeClr val="bg1"/>
                </a:solidFill>
              </a:rPr>
              <a:t>página</a:t>
            </a:r>
            <a:r>
              <a:rPr lang="es-ES" sz="2000" dirty="0">
                <a:solidFill>
                  <a:schemeClr val="bg1"/>
                </a:solidFill>
              </a:rPr>
              <a:t> y son accesible y dinámicos por naturaleza</a:t>
            </a:r>
          </a:p>
          <a:p>
            <a:pPr marL="285750" indent="-285750">
              <a:buFont typeface="Arial" panose="020B0604020202020204" pitchFamily="34" charset="0"/>
              <a:buChar char="•"/>
            </a:pPr>
            <a:r>
              <a:rPr lang="es-ES" sz="2000" dirty="0">
                <a:solidFill>
                  <a:schemeClr val="bg1"/>
                </a:solidFill>
              </a:rPr>
              <a:t>No es necesario código de servidor</a:t>
            </a:r>
          </a:p>
          <a:p>
            <a:pPr marL="285750" indent="-285750">
              <a:buFont typeface="Arial" panose="020B0604020202020204" pitchFamily="34" charset="0"/>
              <a:buChar char="•"/>
            </a:pPr>
            <a:r>
              <a:rPr lang="es-ES" sz="2000" dirty="0">
                <a:solidFill>
                  <a:schemeClr val="bg1"/>
                </a:solidFill>
              </a:rPr>
              <a:t>Se puede desarrollar con cualquier IDE</a:t>
            </a:r>
          </a:p>
          <a:p>
            <a:pPr marL="285750" indent="-285750">
              <a:buFont typeface="Arial" panose="020B0604020202020204" pitchFamily="34" charset="0"/>
              <a:buChar char="•"/>
            </a:pPr>
            <a:r>
              <a:rPr lang="es-ES" sz="2000" dirty="0">
                <a:solidFill>
                  <a:schemeClr val="bg1"/>
                </a:solidFill>
              </a:rPr>
              <a:t>Es “agnóstico” del </a:t>
            </a:r>
            <a:r>
              <a:rPr lang="es-ES" sz="2000" dirty="0" err="1">
                <a:solidFill>
                  <a:schemeClr val="bg1"/>
                </a:solidFill>
              </a:rPr>
              <a:t>framework</a:t>
            </a:r>
            <a:r>
              <a:rPr lang="es-ES" sz="2000" dirty="0">
                <a:solidFill>
                  <a:schemeClr val="bg1"/>
                </a:solidFill>
              </a:rPr>
              <a:t> que se quiera usar</a:t>
            </a:r>
          </a:p>
          <a:p>
            <a:pPr marL="285750" indent="-285750">
              <a:buFont typeface="Arial" panose="020B0604020202020204" pitchFamily="34" charset="0"/>
              <a:buChar char="•"/>
            </a:pPr>
            <a:r>
              <a:rPr lang="es-ES" sz="2000" dirty="0">
                <a:solidFill>
                  <a:schemeClr val="bg1"/>
                </a:solidFill>
              </a:rPr>
              <a:t>Los Web Parts se pueden agregar a páginas modernas y clásicas</a:t>
            </a:r>
          </a:p>
          <a:p>
            <a:pPr marL="285750" indent="-285750">
              <a:buFont typeface="Arial" panose="020B0604020202020204" pitchFamily="34" charset="0"/>
              <a:buChar char="•"/>
            </a:pPr>
            <a:r>
              <a:rPr lang="es-ES" sz="2000" dirty="0">
                <a:solidFill>
                  <a:schemeClr val="bg1"/>
                </a:solidFill>
              </a:rPr>
              <a:t>Tipos de componentes que se pueden desarrollar:</a:t>
            </a:r>
          </a:p>
          <a:p>
            <a:pPr marL="742950" lvl="1" indent="-285750">
              <a:buFont typeface="Arial" panose="020B0604020202020204" pitchFamily="34" charset="0"/>
              <a:buChar char="•"/>
            </a:pPr>
            <a:r>
              <a:rPr lang="es-ES" sz="2000" dirty="0">
                <a:solidFill>
                  <a:schemeClr val="bg1"/>
                </a:solidFill>
              </a:rPr>
              <a:t>Web Parts</a:t>
            </a:r>
          </a:p>
          <a:p>
            <a:pPr marL="742950" lvl="1" indent="-285750">
              <a:buFont typeface="Arial" panose="020B0604020202020204" pitchFamily="34" charset="0"/>
              <a:buChar char="•"/>
            </a:pPr>
            <a:r>
              <a:rPr lang="es-ES" sz="2000" dirty="0">
                <a:solidFill>
                  <a:schemeClr val="bg1"/>
                </a:solidFill>
              </a:rPr>
              <a:t>Extensiones</a:t>
            </a:r>
          </a:p>
          <a:p>
            <a:pPr marL="1200150" lvl="2" indent="-285750">
              <a:buFont typeface="Arial" panose="020B0604020202020204" pitchFamily="34" charset="0"/>
              <a:buChar char="•"/>
            </a:pPr>
            <a:r>
              <a:rPr lang="es-ES" sz="2000" dirty="0" err="1">
                <a:solidFill>
                  <a:schemeClr val="bg1"/>
                </a:solidFill>
              </a:rPr>
              <a:t>Customizador</a:t>
            </a:r>
            <a:r>
              <a:rPr lang="es-ES" sz="2000" dirty="0">
                <a:solidFill>
                  <a:schemeClr val="bg1"/>
                </a:solidFill>
              </a:rPr>
              <a:t> de aplicaciones</a:t>
            </a:r>
          </a:p>
          <a:p>
            <a:pPr marL="1200150" lvl="2" indent="-285750">
              <a:buFont typeface="Arial" panose="020B0604020202020204" pitchFamily="34" charset="0"/>
              <a:buChar char="•"/>
            </a:pPr>
            <a:r>
              <a:rPr lang="es-ES" sz="2000" dirty="0" err="1">
                <a:solidFill>
                  <a:schemeClr val="bg1"/>
                </a:solidFill>
              </a:rPr>
              <a:t>Customizador</a:t>
            </a:r>
            <a:r>
              <a:rPr lang="es-ES" sz="2000" dirty="0">
                <a:solidFill>
                  <a:schemeClr val="bg1"/>
                </a:solidFill>
              </a:rPr>
              <a:t> de campos</a:t>
            </a:r>
          </a:p>
          <a:p>
            <a:pPr marL="1200150" lvl="2" indent="-285750">
              <a:buFont typeface="Arial" panose="020B0604020202020204" pitchFamily="34" charset="0"/>
              <a:buChar char="•"/>
            </a:pPr>
            <a:r>
              <a:rPr lang="es-ES" sz="2000" dirty="0">
                <a:solidFill>
                  <a:schemeClr val="bg1"/>
                </a:solidFill>
              </a:rPr>
              <a:t>Conjuntos de comandos</a:t>
            </a:r>
            <a:endParaRPr lang="en-US" sz="2000" dirty="0">
              <a:solidFill>
                <a:schemeClr val="bg1"/>
              </a:solidFill>
            </a:endParaRPr>
          </a:p>
        </p:txBody>
      </p:sp>
      <p:pic>
        <p:nvPicPr>
          <p:cNvPr id="11" name="Picture 10" descr="A close up of a logo&#10;&#10;Description automatically generated">
            <a:extLst>
              <a:ext uri="{FF2B5EF4-FFF2-40B4-BE49-F238E27FC236}">
                <a16:creationId xmlns:a16="http://schemas.microsoft.com/office/drawing/2014/main" id="{077554DB-3388-4E96-900C-D87064FFE567}"/>
              </a:ext>
            </a:extLst>
          </p:cNvPr>
          <p:cNvPicPr>
            <a:picLocks noChangeAspect="1"/>
          </p:cNvPicPr>
          <p:nvPr/>
        </p:nvPicPr>
        <p:blipFill>
          <a:blip r:embed="rId3"/>
          <a:stretch>
            <a:fillRect/>
          </a:stretch>
        </p:blipFill>
        <p:spPr>
          <a:xfrm>
            <a:off x="575830" y="1967345"/>
            <a:ext cx="3281128" cy="2917680"/>
          </a:xfrm>
          <a:prstGeom prst="rect">
            <a:avLst/>
          </a:prstGeom>
        </p:spPr>
      </p:pic>
      <p:sp>
        <p:nvSpPr>
          <p:cNvPr id="14" name="TextBox 13">
            <a:extLst>
              <a:ext uri="{FF2B5EF4-FFF2-40B4-BE49-F238E27FC236}">
                <a16:creationId xmlns:a16="http://schemas.microsoft.com/office/drawing/2014/main" id="{01831EBE-7E58-451D-9E1B-D0938BE8C41B}"/>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290505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0C020E-6EA0-6046-959D-F3BB03D19484}"/>
              </a:ext>
            </a:extLst>
          </p:cNvPr>
          <p:cNvSpPr txBox="1"/>
          <p:nvPr/>
        </p:nvSpPr>
        <p:spPr>
          <a:xfrm>
            <a:off x="4578133" y="1206899"/>
            <a:ext cx="7720456" cy="523220"/>
          </a:xfrm>
          <a:prstGeom prst="rect">
            <a:avLst/>
          </a:prstGeom>
          <a:noFill/>
        </p:spPr>
        <p:txBody>
          <a:bodyPr wrap="square" rtlCol="0">
            <a:spAutoFit/>
          </a:bodyPr>
          <a:lstStyle/>
          <a:p>
            <a:r>
              <a:rPr lang="es-CO" sz="2800" b="1" dirty="0">
                <a:solidFill>
                  <a:srgbClr val="30B3B8"/>
                </a:solidFill>
              </a:rPr>
              <a:t>SharePoint Design </a:t>
            </a:r>
            <a:r>
              <a:rPr lang="es-CO" sz="2800" b="1" dirty="0" err="1">
                <a:solidFill>
                  <a:srgbClr val="30B3B8"/>
                </a:solidFill>
              </a:rPr>
              <a:t>Principles</a:t>
            </a:r>
            <a:endParaRPr lang="es-CO" sz="2800" b="1" dirty="0">
              <a:solidFill>
                <a:srgbClr val="30B3B8"/>
              </a:solidFill>
            </a:endParaRPr>
          </a:p>
        </p:txBody>
      </p:sp>
      <p:sp>
        <p:nvSpPr>
          <p:cNvPr id="4" name="CuadroTexto 3">
            <a:extLst>
              <a:ext uri="{FF2B5EF4-FFF2-40B4-BE49-F238E27FC236}">
                <a16:creationId xmlns:a16="http://schemas.microsoft.com/office/drawing/2014/main" id="{651009AA-22BE-E447-B51A-01AA5593F317}"/>
              </a:ext>
            </a:extLst>
          </p:cNvPr>
          <p:cNvSpPr txBox="1"/>
          <p:nvPr/>
        </p:nvSpPr>
        <p:spPr>
          <a:xfrm>
            <a:off x="4578133" y="2388259"/>
            <a:ext cx="7720456" cy="2554545"/>
          </a:xfrm>
          <a:prstGeom prst="rect">
            <a:avLst/>
          </a:prstGeom>
          <a:noFill/>
        </p:spPr>
        <p:txBody>
          <a:bodyPr wrap="square" rtlCol="0">
            <a:spAutoFit/>
          </a:bodyPr>
          <a:lstStyle/>
          <a:p>
            <a:pPr marL="342900" indent="-342900" algn="just" fontAlgn="base">
              <a:buFont typeface="Arial" panose="020B0604020202020204" pitchFamily="34" charset="0"/>
              <a:buChar char="•"/>
            </a:pPr>
            <a:r>
              <a:rPr lang="es-CO" sz="2800" dirty="0" err="1">
                <a:solidFill>
                  <a:schemeClr val="bg1"/>
                </a:solidFill>
              </a:rPr>
              <a:t>Optimistic</a:t>
            </a:r>
            <a:r>
              <a:rPr lang="es-CO" sz="2800" dirty="0">
                <a:solidFill>
                  <a:schemeClr val="bg1"/>
                </a:solidFill>
              </a:rPr>
              <a:t> and </a:t>
            </a:r>
            <a:r>
              <a:rPr lang="es-CO" sz="2800" dirty="0" err="1">
                <a:solidFill>
                  <a:schemeClr val="bg1"/>
                </a:solidFill>
              </a:rPr>
              <a:t>fast</a:t>
            </a:r>
            <a:endParaRPr lang="es-CO" sz="2800" dirty="0">
              <a:solidFill>
                <a:schemeClr val="bg1"/>
              </a:solidFill>
            </a:endParaRPr>
          </a:p>
          <a:p>
            <a:pPr marL="342900" indent="-342900" algn="just" fontAlgn="base">
              <a:buFont typeface="Arial" panose="020B0604020202020204" pitchFamily="34" charset="0"/>
              <a:buChar char="•"/>
            </a:pPr>
            <a:r>
              <a:rPr lang="es-CO" sz="2800" dirty="0">
                <a:solidFill>
                  <a:schemeClr val="bg1"/>
                </a:solidFill>
              </a:rPr>
              <a:t>Dynamic and </a:t>
            </a:r>
            <a:r>
              <a:rPr lang="es-CO" sz="2800" dirty="0" err="1">
                <a:solidFill>
                  <a:schemeClr val="bg1"/>
                </a:solidFill>
              </a:rPr>
              <a:t>alive</a:t>
            </a:r>
            <a:endParaRPr lang="es-CO" sz="2800" dirty="0">
              <a:solidFill>
                <a:schemeClr val="bg1"/>
              </a:solidFill>
            </a:endParaRPr>
          </a:p>
          <a:p>
            <a:pPr marL="342900" indent="-342900" algn="just" fontAlgn="base">
              <a:buFont typeface="Arial" panose="020B0604020202020204" pitchFamily="34" charset="0"/>
              <a:buChar char="•"/>
            </a:pPr>
            <a:r>
              <a:rPr lang="es-CO" sz="2800" dirty="0" err="1">
                <a:solidFill>
                  <a:schemeClr val="bg1"/>
                </a:solidFill>
              </a:rPr>
              <a:t>Authentic</a:t>
            </a:r>
            <a:r>
              <a:rPr lang="es-CO" sz="2800" dirty="0">
                <a:solidFill>
                  <a:schemeClr val="bg1"/>
                </a:solidFill>
              </a:rPr>
              <a:t> and </a:t>
            </a:r>
            <a:r>
              <a:rPr lang="es-CO" sz="2800" dirty="0" err="1">
                <a:solidFill>
                  <a:schemeClr val="bg1"/>
                </a:solidFill>
              </a:rPr>
              <a:t>useful</a:t>
            </a:r>
            <a:endParaRPr lang="es-CO" sz="2800" dirty="0">
              <a:solidFill>
                <a:schemeClr val="bg1"/>
              </a:solidFill>
            </a:endParaRPr>
          </a:p>
          <a:p>
            <a:pPr marL="342900" indent="-342900" algn="just" fontAlgn="base">
              <a:buFont typeface="Arial" panose="020B0604020202020204" pitchFamily="34" charset="0"/>
              <a:buChar char="•"/>
            </a:pPr>
            <a:r>
              <a:rPr lang="es-CO" sz="2800" dirty="0">
                <a:solidFill>
                  <a:schemeClr val="bg1"/>
                </a:solidFill>
              </a:rPr>
              <a:t>Forward-</a:t>
            </a:r>
            <a:r>
              <a:rPr lang="es-CO" sz="2800" dirty="0" err="1">
                <a:solidFill>
                  <a:schemeClr val="bg1"/>
                </a:solidFill>
              </a:rPr>
              <a:t>thinking</a:t>
            </a:r>
            <a:endParaRPr lang="es-CO" sz="2800" dirty="0">
              <a:solidFill>
                <a:schemeClr val="bg1"/>
              </a:solidFill>
            </a:endParaRPr>
          </a:p>
          <a:p>
            <a:pPr marL="342900" indent="-342900" algn="just" fontAlgn="base">
              <a:buFont typeface="Arial" panose="020B0604020202020204" pitchFamily="34" charset="0"/>
              <a:buChar char="•"/>
            </a:pPr>
            <a:r>
              <a:rPr lang="es-CO" sz="2800" dirty="0" err="1">
                <a:solidFill>
                  <a:schemeClr val="bg1"/>
                </a:solidFill>
              </a:rPr>
              <a:t>Accessible</a:t>
            </a:r>
            <a:r>
              <a:rPr lang="es-CO" sz="2800" dirty="0">
                <a:solidFill>
                  <a:schemeClr val="bg1"/>
                </a:solidFill>
              </a:rPr>
              <a:t> and </a:t>
            </a:r>
            <a:r>
              <a:rPr lang="es-CO" sz="2800" dirty="0" err="1">
                <a:solidFill>
                  <a:schemeClr val="bg1"/>
                </a:solidFill>
              </a:rPr>
              <a:t>optimized</a:t>
            </a:r>
            <a:endParaRPr lang="es-CO" sz="2800" dirty="0">
              <a:solidFill>
                <a:schemeClr val="bg1"/>
              </a:solidFill>
            </a:endParaRPr>
          </a:p>
          <a:p>
            <a:pPr algn="just" fontAlgn="base"/>
            <a:endParaRPr lang="es-CO" sz="2000" dirty="0">
              <a:solidFill>
                <a:schemeClr val="bg1"/>
              </a:solidFill>
            </a:endParaRPr>
          </a:p>
        </p:txBody>
      </p:sp>
      <p:sp>
        <p:nvSpPr>
          <p:cNvPr id="6" name="TextBox 5">
            <a:extLst>
              <a:ext uri="{FF2B5EF4-FFF2-40B4-BE49-F238E27FC236}">
                <a16:creationId xmlns:a16="http://schemas.microsoft.com/office/drawing/2014/main" id="{C94D176E-B02C-4EC6-AADF-4758A5C57D05}"/>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150653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0C020E-6EA0-6046-959D-F3BB03D19484}"/>
              </a:ext>
            </a:extLst>
          </p:cNvPr>
          <p:cNvSpPr txBox="1"/>
          <p:nvPr/>
        </p:nvSpPr>
        <p:spPr>
          <a:xfrm>
            <a:off x="4578133" y="1206899"/>
            <a:ext cx="7720456" cy="523220"/>
          </a:xfrm>
          <a:prstGeom prst="rect">
            <a:avLst/>
          </a:prstGeom>
          <a:noFill/>
        </p:spPr>
        <p:txBody>
          <a:bodyPr wrap="square" rtlCol="0">
            <a:spAutoFit/>
          </a:bodyPr>
          <a:lstStyle/>
          <a:p>
            <a:r>
              <a:rPr lang="es-CO" sz="2800" b="1" dirty="0" err="1">
                <a:solidFill>
                  <a:srgbClr val="30B3B8"/>
                </a:solidFill>
              </a:rPr>
              <a:t>SPFx</a:t>
            </a:r>
            <a:r>
              <a:rPr lang="es-CO" sz="2800" b="1" dirty="0">
                <a:solidFill>
                  <a:srgbClr val="30B3B8"/>
                </a:solidFill>
              </a:rPr>
              <a:t> Design</a:t>
            </a:r>
          </a:p>
        </p:txBody>
      </p:sp>
      <p:sp>
        <p:nvSpPr>
          <p:cNvPr id="5" name="CuadroTexto 3">
            <a:extLst>
              <a:ext uri="{FF2B5EF4-FFF2-40B4-BE49-F238E27FC236}">
                <a16:creationId xmlns:a16="http://schemas.microsoft.com/office/drawing/2014/main" id="{4ECD7A1E-1816-4EDB-88B8-C5F7FE4DA0CF}"/>
              </a:ext>
            </a:extLst>
          </p:cNvPr>
          <p:cNvSpPr txBox="1"/>
          <p:nvPr/>
        </p:nvSpPr>
        <p:spPr>
          <a:xfrm>
            <a:off x="4578133" y="2388259"/>
            <a:ext cx="7720456" cy="2554545"/>
          </a:xfrm>
          <a:prstGeom prst="rect">
            <a:avLst/>
          </a:prstGeom>
          <a:noFill/>
        </p:spPr>
        <p:txBody>
          <a:bodyPr wrap="square" rtlCol="0">
            <a:spAutoFit/>
          </a:bodyPr>
          <a:lstStyle/>
          <a:p>
            <a:pPr marL="457200" indent="-457200" algn="just" fontAlgn="base">
              <a:buFont typeface="Arial" panose="020B0604020202020204" pitchFamily="34" charset="0"/>
              <a:buChar char="•"/>
            </a:pPr>
            <a:r>
              <a:rPr lang="es-CO" sz="2800" dirty="0">
                <a:solidFill>
                  <a:schemeClr val="bg1"/>
                </a:solidFill>
              </a:rPr>
              <a:t>Panel de propiedades</a:t>
            </a:r>
          </a:p>
          <a:p>
            <a:pPr marL="457200" indent="-457200" algn="just" fontAlgn="base">
              <a:buFont typeface="Arial" panose="020B0604020202020204" pitchFamily="34" charset="0"/>
              <a:buChar char="•"/>
            </a:pPr>
            <a:r>
              <a:rPr lang="es-CO" sz="2800" dirty="0">
                <a:solidFill>
                  <a:schemeClr val="bg1"/>
                </a:solidFill>
              </a:rPr>
              <a:t>Área de comandos</a:t>
            </a:r>
          </a:p>
          <a:p>
            <a:pPr marL="457200" indent="-457200" algn="just" fontAlgn="base">
              <a:buFont typeface="Arial" panose="020B0604020202020204" pitchFamily="34" charset="0"/>
              <a:buChar char="•"/>
            </a:pPr>
            <a:r>
              <a:rPr lang="es-CO" sz="2800" dirty="0">
                <a:solidFill>
                  <a:schemeClr val="bg1"/>
                </a:solidFill>
              </a:rPr>
              <a:t>Diseño dinámico</a:t>
            </a:r>
          </a:p>
          <a:p>
            <a:pPr marL="457200" indent="-457200" algn="just" fontAlgn="base">
              <a:buFont typeface="Arial" panose="020B0604020202020204" pitchFamily="34" charset="0"/>
              <a:buChar char="•"/>
            </a:pPr>
            <a:r>
              <a:rPr lang="es-CO" sz="2800" dirty="0">
                <a:solidFill>
                  <a:schemeClr val="bg1"/>
                </a:solidFill>
              </a:rPr>
              <a:t>Trabajando con estilos</a:t>
            </a:r>
          </a:p>
          <a:p>
            <a:pPr marL="457200" indent="-457200" algn="just" fontAlgn="base">
              <a:buFont typeface="Arial" panose="020B0604020202020204" pitchFamily="34" charset="0"/>
              <a:buChar char="•"/>
            </a:pPr>
            <a:r>
              <a:rPr lang="es-CO" sz="2800" dirty="0">
                <a:solidFill>
                  <a:schemeClr val="bg1"/>
                </a:solidFill>
              </a:rPr>
              <a:t>Office UI </a:t>
            </a:r>
            <a:r>
              <a:rPr lang="es-CO" sz="2800" dirty="0" err="1">
                <a:solidFill>
                  <a:schemeClr val="bg1"/>
                </a:solidFill>
              </a:rPr>
              <a:t>Fabric</a:t>
            </a:r>
            <a:r>
              <a:rPr lang="es-CO" sz="2800" dirty="0">
                <a:solidFill>
                  <a:schemeClr val="bg1"/>
                </a:solidFill>
              </a:rPr>
              <a:t> </a:t>
            </a:r>
            <a:r>
              <a:rPr lang="es-CO" sz="2800" dirty="0" err="1">
                <a:solidFill>
                  <a:schemeClr val="bg1"/>
                </a:solidFill>
              </a:rPr>
              <a:t>React</a:t>
            </a:r>
            <a:endParaRPr lang="es-CO" sz="2800" dirty="0">
              <a:solidFill>
                <a:schemeClr val="bg1"/>
              </a:solidFill>
            </a:endParaRPr>
          </a:p>
          <a:p>
            <a:pPr algn="just" fontAlgn="base"/>
            <a:endParaRPr lang="es-CO" sz="2000" dirty="0">
              <a:solidFill>
                <a:schemeClr val="bg1"/>
              </a:solidFill>
            </a:endParaRPr>
          </a:p>
        </p:txBody>
      </p:sp>
      <p:sp>
        <p:nvSpPr>
          <p:cNvPr id="6" name="TextBox 5">
            <a:extLst>
              <a:ext uri="{FF2B5EF4-FFF2-40B4-BE49-F238E27FC236}">
                <a16:creationId xmlns:a16="http://schemas.microsoft.com/office/drawing/2014/main" id="{5E7C4BE5-9246-48A4-BF55-B523A73A02EC}"/>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3828719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D568FF-9C50-4A1F-923F-E4C956C15CB1}"/>
              </a:ext>
            </a:extLst>
          </p:cNvPr>
          <p:cNvPicPr>
            <a:picLocks noChangeAspect="1"/>
          </p:cNvPicPr>
          <p:nvPr/>
        </p:nvPicPr>
        <p:blipFill>
          <a:blip r:embed="rId3"/>
          <a:stretch>
            <a:fillRect/>
          </a:stretch>
        </p:blipFill>
        <p:spPr>
          <a:xfrm>
            <a:off x="2454920" y="1505266"/>
            <a:ext cx="8461847" cy="3733168"/>
          </a:xfrm>
          <a:prstGeom prst="rect">
            <a:avLst/>
          </a:prstGeom>
        </p:spPr>
      </p:pic>
      <p:sp>
        <p:nvSpPr>
          <p:cNvPr id="7" name="TextBox 6">
            <a:extLst>
              <a:ext uri="{FF2B5EF4-FFF2-40B4-BE49-F238E27FC236}">
                <a16:creationId xmlns:a16="http://schemas.microsoft.com/office/drawing/2014/main" id="{B6A237C0-8BAD-4E1F-94E8-F955E5AF7EA6}"/>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244308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3E16DC-0347-453B-B792-9C57F89E304D}"/>
              </a:ext>
            </a:extLst>
          </p:cNvPr>
          <p:cNvPicPr>
            <a:picLocks noChangeAspect="1"/>
          </p:cNvPicPr>
          <p:nvPr/>
        </p:nvPicPr>
        <p:blipFill>
          <a:blip r:embed="rId3"/>
          <a:stretch>
            <a:fillRect/>
          </a:stretch>
        </p:blipFill>
        <p:spPr>
          <a:xfrm>
            <a:off x="2800350" y="1107256"/>
            <a:ext cx="8636908" cy="4443265"/>
          </a:xfrm>
          <a:prstGeom prst="rect">
            <a:avLst/>
          </a:prstGeom>
        </p:spPr>
      </p:pic>
      <p:sp>
        <p:nvSpPr>
          <p:cNvPr id="6" name="TextBox 5">
            <a:extLst>
              <a:ext uri="{FF2B5EF4-FFF2-40B4-BE49-F238E27FC236}">
                <a16:creationId xmlns:a16="http://schemas.microsoft.com/office/drawing/2014/main" id="{BAE02A51-B5C3-4C41-BC3C-E71AFBC7C51F}"/>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181631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431A9-FA64-49E4-AE9D-BFDC7B39DB70}"/>
              </a:ext>
            </a:extLst>
          </p:cNvPr>
          <p:cNvPicPr>
            <a:picLocks noChangeAspect="1"/>
          </p:cNvPicPr>
          <p:nvPr/>
        </p:nvPicPr>
        <p:blipFill>
          <a:blip r:embed="rId3"/>
          <a:stretch>
            <a:fillRect/>
          </a:stretch>
        </p:blipFill>
        <p:spPr>
          <a:xfrm>
            <a:off x="2782126" y="1010222"/>
            <a:ext cx="8677537" cy="4837556"/>
          </a:xfrm>
          <a:prstGeom prst="rect">
            <a:avLst/>
          </a:prstGeom>
        </p:spPr>
      </p:pic>
      <p:sp>
        <p:nvSpPr>
          <p:cNvPr id="6" name="TextBox 5">
            <a:extLst>
              <a:ext uri="{FF2B5EF4-FFF2-40B4-BE49-F238E27FC236}">
                <a16:creationId xmlns:a16="http://schemas.microsoft.com/office/drawing/2014/main" id="{2095C9A9-A98F-4042-A065-600586FADD7A}"/>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318167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71B7CF-2611-470A-88EC-DBA99F88B358}"/>
              </a:ext>
            </a:extLst>
          </p:cNvPr>
          <p:cNvPicPr>
            <a:picLocks noChangeAspect="1"/>
          </p:cNvPicPr>
          <p:nvPr/>
        </p:nvPicPr>
        <p:blipFill>
          <a:blip r:embed="rId3"/>
          <a:stretch>
            <a:fillRect/>
          </a:stretch>
        </p:blipFill>
        <p:spPr>
          <a:xfrm>
            <a:off x="5131434" y="518569"/>
            <a:ext cx="3380976" cy="5490346"/>
          </a:xfrm>
          <a:prstGeom prst="rect">
            <a:avLst/>
          </a:prstGeom>
        </p:spPr>
      </p:pic>
      <p:sp>
        <p:nvSpPr>
          <p:cNvPr id="6" name="TextBox 5">
            <a:extLst>
              <a:ext uri="{FF2B5EF4-FFF2-40B4-BE49-F238E27FC236}">
                <a16:creationId xmlns:a16="http://schemas.microsoft.com/office/drawing/2014/main" id="{4B15E4CA-C69B-4E5F-8912-29A2ACC141C7}"/>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344464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224FB636-9B75-4D7D-BFEF-BAB305B701FB}"/>
              </a:ext>
            </a:extLst>
          </p:cNvPr>
          <p:cNvSpPr txBox="1"/>
          <p:nvPr/>
        </p:nvSpPr>
        <p:spPr>
          <a:xfrm>
            <a:off x="2633219" y="1184021"/>
            <a:ext cx="7720456" cy="523220"/>
          </a:xfrm>
          <a:prstGeom prst="rect">
            <a:avLst/>
          </a:prstGeom>
          <a:noFill/>
        </p:spPr>
        <p:txBody>
          <a:bodyPr wrap="square" rtlCol="0">
            <a:spAutoFit/>
          </a:bodyPr>
          <a:lstStyle/>
          <a:p>
            <a:r>
              <a:rPr lang="es-CO" sz="2800" b="1" dirty="0">
                <a:solidFill>
                  <a:srgbClr val="30B3B8"/>
                </a:solidFill>
              </a:rPr>
              <a:t>Panel de propiedades</a:t>
            </a:r>
          </a:p>
        </p:txBody>
      </p:sp>
      <p:sp>
        <p:nvSpPr>
          <p:cNvPr id="3" name="CuadroTexto 3">
            <a:extLst>
              <a:ext uri="{FF2B5EF4-FFF2-40B4-BE49-F238E27FC236}">
                <a16:creationId xmlns:a16="http://schemas.microsoft.com/office/drawing/2014/main" id="{82293F8C-A597-4E02-9D2A-4F4DA5B3A9EC}"/>
              </a:ext>
            </a:extLst>
          </p:cNvPr>
          <p:cNvSpPr txBox="1"/>
          <p:nvPr/>
        </p:nvSpPr>
        <p:spPr>
          <a:xfrm>
            <a:off x="2633219" y="2365381"/>
            <a:ext cx="7720456" cy="1692771"/>
          </a:xfrm>
          <a:prstGeom prst="rect">
            <a:avLst/>
          </a:prstGeom>
          <a:noFill/>
        </p:spPr>
        <p:txBody>
          <a:bodyPr wrap="square" rtlCol="0">
            <a:spAutoFit/>
          </a:bodyPr>
          <a:lstStyle/>
          <a:p>
            <a:pPr marL="342900" indent="-342900" algn="just" fontAlgn="base">
              <a:buFont typeface="Arial" panose="020B0604020202020204" pitchFamily="34" charset="0"/>
              <a:buChar char="•"/>
            </a:pPr>
            <a:r>
              <a:rPr lang="es-CO" sz="2800" dirty="0">
                <a:solidFill>
                  <a:schemeClr val="bg1"/>
                </a:solidFill>
              </a:rPr>
              <a:t>Simple</a:t>
            </a:r>
          </a:p>
          <a:p>
            <a:pPr marL="342900" indent="-342900" algn="just" fontAlgn="base">
              <a:buFont typeface="Arial" panose="020B0604020202020204" pitchFamily="34" charset="0"/>
              <a:buChar char="•"/>
            </a:pPr>
            <a:r>
              <a:rPr lang="es-CO" sz="2800" dirty="0">
                <a:solidFill>
                  <a:schemeClr val="bg1"/>
                </a:solidFill>
              </a:rPr>
              <a:t>Tipo acordeón</a:t>
            </a:r>
          </a:p>
          <a:p>
            <a:pPr marL="342900" indent="-342900" algn="just" fontAlgn="base">
              <a:buFont typeface="Arial" panose="020B0604020202020204" pitchFamily="34" charset="0"/>
              <a:buChar char="•"/>
            </a:pPr>
            <a:r>
              <a:rPr lang="es-CO" sz="2800" dirty="0">
                <a:solidFill>
                  <a:schemeClr val="bg1"/>
                </a:solidFill>
              </a:rPr>
              <a:t>En varios pasos</a:t>
            </a:r>
          </a:p>
          <a:p>
            <a:pPr algn="just" fontAlgn="base"/>
            <a:endParaRPr lang="es-CO" sz="2000" dirty="0">
              <a:solidFill>
                <a:schemeClr val="bg1"/>
              </a:solidFill>
            </a:endParaRPr>
          </a:p>
        </p:txBody>
      </p:sp>
      <p:sp>
        <p:nvSpPr>
          <p:cNvPr id="4" name="TextBox 3">
            <a:extLst>
              <a:ext uri="{FF2B5EF4-FFF2-40B4-BE49-F238E27FC236}">
                <a16:creationId xmlns:a16="http://schemas.microsoft.com/office/drawing/2014/main" id="{58CD701B-BAD3-4923-9931-09478A365EC3}"/>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157984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682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224FB636-9B75-4D7D-BFEF-BAB305B701FB}"/>
              </a:ext>
            </a:extLst>
          </p:cNvPr>
          <p:cNvSpPr txBox="1"/>
          <p:nvPr/>
        </p:nvSpPr>
        <p:spPr>
          <a:xfrm>
            <a:off x="2633219" y="1184021"/>
            <a:ext cx="7720456" cy="523220"/>
          </a:xfrm>
          <a:prstGeom prst="rect">
            <a:avLst/>
          </a:prstGeom>
          <a:noFill/>
        </p:spPr>
        <p:txBody>
          <a:bodyPr wrap="square" rtlCol="0">
            <a:spAutoFit/>
          </a:bodyPr>
          <a:lstStyle/>
          <a:p>
            <a:r>
              <a:rPr lang="es-CO" sz="2800" b="1" dirty="0">
                <a:solidFill>
                  <a:srgbClr val="30B3B8"/>
                </a:solidFill>
              </a:rPr>
              <a:t>Área de comandos</a:t>
            </a:r>
          </a:p>
        </p:txBody>
      </p:sp>
      <p:pic>
        <p:nvPicPr>
          <p:cNvPr id="4" name="Picture 3">
            <a:extLst>
              <a:ext uri="{FF2B5EF4-FFF2-40B4-BE49-F238E27FC236}">
                <a16:creationId xmlns:a16="http://schemas.microsoft.com/office/drawing/2014/main" id="{B961777C-5FB0-461E-9E35-5CCD9DFEBEB9}"/>
              </a:ext>
            </a:extLst>
          </p:cNvPr>
          <p:cNvPicPr>
            <a:picLocks noChangeAspect="1"/>
          </p:cNvPicPr>
          <p:nvPr/>
        </p:nvPicPr>
        <p:blipFill>
          <a:blip r:embed="rId2"/>
          <a:stretch>
            <a:fillRect/>
          </a:stretch>
        </p:blipFill>
        <p:spPr>
          <a:xfrm>
            <a:off x="2633219" y="2011362"/>
            <a:ext cx="9041723" cy="3446009"/>
          </a:xfrm>
          <a:prstGeom prst="rect">
            <a:avLst/>
          </a:prstGeom>
        </p:spPr>
      </p:pic>
      <p:sp>
        <p:nvSpPr>
          <p:cNvPr id="7" name="TextBox 6">
            <a:extLst>
              <a:ext uri="{FF2B5EF4-FFF2-40B4-BE49-F238E27FC236}">
                <a16:creationId xmlns:a16="http://schemas.microsoft.com/office/drawing/2014/main" id="{1484207D-69B4-410B-834C-A663F8CD5632}"/>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427942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224FB636-9B75-4D7D-BFEF-BAB305B701FB}"/>
              </a:ext>
            </a:extLst>
          </p:cNvPr>
          <p:cNvSpPr txBox="1"/>
          <p:nvPr/>
        </p:nvSpPr>
        <p:spPr>
          <a:xfrm>
            <a:off x="2633219" y="1184021"/>
            <a:ext cx="7720456" cy="523220"/>
          </a:xfrm>
          <a:prstGeom prst="rect">
            <a:avLst/>
          </a:prstGeom>
          <a:noFill/>
        </p:spPr>
        <p:txBody>
          <a:bodyPr wrap="square" rtlCol="0">
            <a:spAutoFit/>
          </a:bodyPr>
          <a:lstStyle/>
          <a:p>
            <a:r>
              <a:rPr lang="es-CO" sz="2800" b="1" dirty="0">
                <a:solidFill>
                  <a:srgbClr val="30B3B8"/>
                </a:solidFill>
              </a:rPr>
              <a:t>Diseño dinámico</a:t>
            </a:r>
          </a:p>
        </p:txBody>
      </p:sp>
      <p:pic>
        <p:nvPicPr>
          <p:cNvPr id="6146" name="Picture 2" descr="Página de SharePoint en varios dispositivos">
            <a:extLst>
              <a:ext uri="{FF2B5EF4-FFF2-40B4-BE49-F238E27FC236}">
                <a16:creationId xmlns:a16="http://schemas.microsoft.com/office/drawing/2014/main" id="{52527EB5-E3EB-48F5-800F-161E9BB47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219" y="1939416"/>
            <a:ext cx="8781143" cy="40372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700132-7F1B-4BD4-AF1C-15FA56A3E824}"/>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767554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224FB636-9B75-4D7D-BFEF-BAB305B701FB}"/>
              </a:ext>
            </a:extLst>
          </p:cNvPr>
          <p:cNvSpPr txBox="1"/>
          <p:nvPr/>
        </p:nvSpPr>
        <p:spPr>
          <a:xfrm>
            <a:off x="2633219" y="1184021"/>
            <a:ext cx="7720456" cy="523220"/>
          </a:xfrm>
          <a:prstGeom prst="rect">
            <a:avLst/>
          </a:prstGeom>
          <a:noFill/>
        </p:spPr>
        <p:txBody>
          <a:bodyPr wrap="square" rtlCol="0">
            <a:spAutoFit/>
          </a:bodyPr>
          <a:lstStyle/>
          <a:p>
            <a:r>
              <a:rPr lang="es-CO" sz="2800" b="1" dirty="0">
                <a:solidFill>
                  <a:srgbClr val="30B3B8"/>
                </a:solidFill>
              </a:rPr>
              <a:t>Trabajando con estilos</a:t>
            </a:r>
          </a:p>
        </p:txBody>
      </p:sp>
      <p:sp>
        <p:nvSpPr>
          <p:cNvPr id="3" name="CuadroTexto 3">
            <a:extLst>
              <a:ext uri="{FF2B5EF4-FFF2-40B4-BE49-F238E27FC236}">
                <a16:creationId xmlns:a16="http://schemas.microsoft.com/office/drawing/2014/main" id="{C96EC3F9-A581-4C5A-A780-BC79D0769A6C}"/>
              </a:ext>
            </a:extLst>
          </p:cNvPr>
          <p:cNvSpPr txBox="1"/>
          <p:nvPr/>
        </p:nvSpPr>
        <p:spPr>
          <a:xfrm>
            <a:off x="2633219" y="2365381"/>
            <a:ext cx="7720456" cy="2123658"/>
          </a:xfrm>
          <a:prstGeom prst="rect">
            <a:avLst/>
          </a:prstGeom>
          <a:noFill/>
        </p:spPr>
        <p:txBody>
          <a:bodyPr wrap="square" rtlCol="0">
            <a:spAutoFit/>
          </a:bodyPr>
          <a:lstStyle/>
          <a:p>
            <a:pPr marL="342900" indent="-342900" algn="just" fontAlgn="base">
              <a:buFont typeface="Arial" panose="020B0604020202020204" pitchFamily="34" charset="0"/>
              <a:buChar char="•"/>
            </a:pPr>
            <a:r>
              <a:rPr lang="es-CO" sz="2800" dirty="0">
                <a:solidFill>
                  <a:schemeClr val="bg1"/>
                </a:solidFill>
              </a:rPr>
              <a:t>Uso de </a:t>
            </a:r>
            <a:r>
              <a:rPr lang="es-CO" sz="2800" dirty="0" err="1">
                <a:solidFill>
                  <a:schemeClr val="bg1"/>
                </a:solidFill>
              </a:rPr>
              <a:t>Sass</a:t>
            </a:r>
            <a:endParaRPr lang="es-CO" sz="2800" dirty="0">
              <a:solidFill>
                <a:schemeClr val="bg1"/>
              </a:solidFill>
            </a:endParaRPr>
          </a:p>
          <a:p>
            <a:pPr marL="342900" indent="-342900" algn="just" fontAlgn="base">
              <a:buFont typeface="Arial" panose="020B0604020202020204" pitchFamily="34" charset="0"/>
              <a:buChar char="•"/>
            </a:pPr>
            <a:r>
              <a:rPr lang="es-CO" sz="2800" dirty="0">
                <a:solidFill>
                  <a:schemeClr val="bg1"/>
                </a:solidFill>
              </a:rPr>
              <a:t>Uso de módulos</a:t>
            </a:r>
          </a:p>
          <a:p>
            <a:pPr marL="342900" indent="-342900" algn="just" fontAlgn="base">
              <a:buFont typeface="Arial" panose="020B0604020202020204" pitchFamily="34" charset="0"/>
              <a:buChar char="•"/>
            </a:pPr>
            <a:r>
              <a:rPr lang="es-CO" sz="2800" dirty="0">
                <a:solidFill>
                  <a:schemeClr val="bg1"/>
                </a:solidFill>
              </a:rPr>
              <a:t>Ubicar correctamente los archivos de estilos</a:t>
            </a:r>
          </a:p>
          <a:p>
            <a:pPr marL="342900" indent="-342900" algn="just" fontAlgn="base">
              <a:buFont typeface="Arial" panose="020B0604020202020204" pitchFamily="34" charset="0"/>
              <a:buChar char="•"/>
            </a:pPr>
            <a:r>
              <a:rPr lang="es-CO" sz="2800" dirty="0">
                <a:solidFill>
                  <a:schemeClr val="bg1"/>
                </a:solidFill>
              </a:rPr>
              <a:t>No usar identificadores únicos “id”</a:t>
            </a:r>
          </a:p>
          <a:p>
            <a:pPr algn="just" fontAlgn="base"/>
            <a:endParaRPr lang="es-CO" sz="2000" dirty="0">
              <a:solidFill>
                <a:schemeClr val="bg1"/>
              </a:solidFill>
            </a:endParaRPr>
          </a:p>
        </p:txBody>
      </p:sp>
      <p:sp>
        <p:nvSpPr>
          <p:cNvPr id="4" name="TextBox 3">
            <a:extLst>
              <a:ext uri="{FF2B5EF4-FFF2-40B4-BE49-F238E27FC236}">
                <a16:creationId xmlns:a16="http://schemas.microsoft.com/office/drawing/2014/main" id="{9870EF16-A4B7-4C65-A799-5E6916FF697A}"/>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1066283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224FB636-9B75-4D7D-BFEF-BAB305B701FB}"/>
              </a:ext>
            </a:extLst>
          </p:cNvPr>
          <p:cNvSpPr txBox="1"/>
          <p:nvPr/>
        </p:nvSpPr>
        <p:spPr>
          <a:xfrm>
            <a:off x="2633219" y="1184021"/>
            <a:ext cx="7720456" cy="523220"/>
          </a:xfrm>
          <a:prstGeom prst="rect">
            <a:avLst/>
          </a:prstGeom>
          <a:noFill/>
        </p:spPr>
        <p:txBody>
          <a:bodyPr wrap="square" rtlCol="0">
            <a:spAutoFit/>
          </a:bodyPr>
          <a:lstStyle/>
          <a:p>
            <a:r>
              <a:rPr lang="es-CO" sz="2800" b="1" dirty="0">
                <a:solidFill>
                  <a:srgbClr val="30B3B8"/>
                </a:solidFill>
              </a:rPr>
              <a:t>Uso de </a:t>
            </a:r>
            <a:r>
              <a:rPr lang="es-CO" sz="2800" b="1" dirty="0" err="1">
                <a:solidFill>
                  <a:srgbClr val="30B3B8"/>
                </a:solidFill>
              </a:rPr>
              <a:t>OfficeUI</a:t>
            </a:r>
            <a:r>
              <a:rPr lang="es-CO" sz="2800" b="1" dirty="0">
                <a:solidFill>
                  <a:srgbClr val="30B3B8"/>
                </a:solidFill>
              </a:rPr>
              <a:t> </a:t>
            </a:r>
            <a:r>
              <a:rPr lang="es-CO" sz="2800" b="1" dirty="0" err="1">
                <a:solidFill>
                  <a:srgbClr val="30B3B8"/>
                </a:solidFill>
              </a:rPr>
              <a:t>Fabric</a:t>
            </a:r>
            <a:endParaRPr lang="es-CO" sz="2800" b="1" dirty="0">
              <a:solidFill>
                <a:srgbClr val="30B3B8"/>
              </a:solidFill>
            </a:endParaRPr>
          </a:p>
        </p:txBody>
      </p:sp>
      <p:sp>
        <p:nvSpPr>
          <p:cNvPr id="3" name="CuadroTexto 3">
            <a:extLst>
              <a:ext uri="{FF2B5EF4-FFF2-40B4-BE49-F238E27FC236}">
                <a16:creationId xmlns:a16="http://schemas.microsoft.com/office/drawing/2014/main" id="{C96EC3F9-A581-4C5A-A780-BC79D0769A6C}"/>
              </a:ext>
            </a:extLst>
          </p:cNvPr>
          <p:cNvSpPr txBox="1"/>
          <p:nvPr/>
        </p:nvSpPr>
        <p:spPr>
          <a:xfrm>
            <a:off x="2633219" y="2365381"/>
            <a:ext cx="7720456" cy="523220"/>
          </a:xfrm>
          <a:prstGeom prst="rect">
            <a:avLst/>
          </a:prstGeom>
          <a:noFill/>
        </p:spPr>
        <p:txBody>
          <a:bodyPr wrap="square" rtlCol="0">
            <a:spAutoFit/>
          </a:bodyPr>
          <a:lstStyle/>
          <a:p>
            <a:pPr marL="342900" indent="-342900" algn="just" fontAlgn="base">
              <a:buFont typeface="Arial" panose="020B0604020202020204" pitchFamily="34" charset="0"/>
              <a:buChar char="•"/>
            </a:pPr>
            <a:r>
              <a:rPr lang="es-CO" sz="2800" dirty="0">
                <a:solidFill>
                  <a:schemeClr val="bg1"/>
                </a:solidFill>
              </a:rPr>
              <a:t>https://developer.microsoft.com/es-ES/fabric</a:t>
            </a:r>
            <a:endParaRPr lang="es-CO" sz="2000" dirty="0">
              <a:solidFill>
                <a:schemeClr val="bg1"/>
              </a:solidFill>
            </a:endParaRPr>
          </a:p>
        </p:txBody>
      </p:sp>
      <p:sp>
        <p:nvSpPr>
          <p:cNvPr id="4" name="TextBox 3">
            <a:extLst>
              <a:ext uri="{FF2B5EF4-FFF2-40B4-BE49-F238E27FC236}">
                <a16:creationId xmlns:a16="http://schemas.microsoft.com/office/drawing/2014/main" id="{64652248-2EB4-4E0F-ACA2-B9AAC8DB8A90}"/>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1234723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EF48D3-4136-194E-8084-3010DBCD1155}"/>
              </a:ext>
            </a:extLst>
          </p:cNvPr>
          <p:cNvSpPr txBox="1"/>
          <p:nvPr/>
        </p:nvSpPr>
        <p:spPr>
          <a:xfrm>
            <a:off x="2677213" y="1369194"/>
            <a:ext cx="6447934" cy="1200329"/>
          </a:xfrm>
          <a:prstGeom prst="rect">
            <a:avLst/>
          </a:prstGeom>
          <a:noFill/>
        </p:spPr>
        <p:txBody>
          <a:bodyPr wrap="square" rtlCol="0">
            <a:spAutoFit/>
          </a:bodyPr>
          <a:lstStyle/>
          <a:p>
            <a:pPr algn="ctr"/>
            <a:r>
              <a:rPr lang="es-CO" sz="7200" dirty="0">
                <a:solidFill>
                  <a:srgbClr val="30B3B8"/>
                </a:solidFill>
                <a:latin typeface="Keep Calm Med" pitchFamily="2" charset="77"/>
              </a:rPr>
              <a:t>Gracias</a:t>
            </a:r>
          </a:p>
        </p:txBody>
      </p:sp>
      <p:pic>
        <p:nvPicPr>
          <p:cNvPr id="6" name="Imagen 5"/>
          <p:cNvPicPr>
            <a:picLocks noChangeAspect="1"/>
          </p:cNvPicPr>
          <p:nvPr/>
        </p:nvPicPr>
        <p:blipFill>
          <a:blip r:embed="rId2"/>
          <a:stretch>
            <a:fillRect/>
          </a:stretch>
        </p:blipFill>
        <p:spPr>
          <a:xfrm>
            <a:off x="3780439" y="5490670"/>
            <a:ext cx="550260" cy="550260"/>
          </a:xfrm>
          <a:prstGeom prst="rect">
            <a:avLst/>
          </a:prstGeom>
        </p:spPr>
      </p:pic>
      <p:pic>
        <p:nvPicPr>
          <p:cNvPr id="7" name="Imagen 6"/>
          <p:cNvPicPr>
            <a:picLocks noChangeAspect="1"/>
          </p:cNvPicPr>
          <p:nvPr/>
        </p:nvPicPr>
        <p:blipFill>
          <a:blip r:embed="rId3"/>
          <a:stretch>
            <a:fillRect/>
          </a:stretch>
        </p:blipFill>
        <p:spPr>
          <a:xfrm>
            <a:off x="5788381" y="5490670"/>
            <a:ext cx="542510" cy="550260"/>
          </a:xfrm>
          <a:prstGeom prst="rect">
            <a:avLst/>
          </a:prstGeom>
        </p:spPr>
      </p:pic>
      <p:pic>
        <p:nvPicPr>
          <p:cNvPr id="8" name="Imagen 7"/>
          <p:cNvPicPr>
            <a:picLocks noChangeAspect="1"/>
          </p:cNvPicPr>
          <p:nvPr/>
        </p:nvPicPr>
        <p:blipFill>
          <a:blip r:embed="rId4"/>
          <a:stretch>
            <a:fillRect/>
          </a:stretch>
        </p:blipFill>
        <p:spPr>
          <a:xfrm>
            <a:off x="7863469" y="5530620"/>
            <a:ext cx="550260" cy="550260"/>
          </a:xfrm>
          <a:prstGeom prst="rect">
            <a:avLst/>
          </a:prstGeom>
        </p:spPr>
      </p:pic>
      <p:sp>
        <p:nvSpPr>
          <p:cNvPr id="9" name="CuadroTexto 8">
            <a:extLst>
              <a:ext uri="{FF2B5EF4-FFF2-40B4-BE49-F238E27FC236}">
                <a16:creationId xmlns:a16="http://schemas.microsoft.com/office/drawing/2014/main" id="{97D03EA7-3902-9046-9FE9-53D78A2196B3}"/>
              </a:ext>
            </a:extLst>
          </p:cNvPr>
          <p:cNvSpPr txBox="1"/>
          <p:nvPr/>
        </p:nvSpPr>
        <p:spPr>
          <a:xfrm>
            <a:off x="3251159" y="6080880"/>
            <a:ext cx="1803481" cy="338554"/>
          </a:xfrm>
          <a:prstGeom prst="rect">
            <a:avLst/>
          </a:prstGeom>
          <a:noFill/>
        </p:spPr>
        <p:txBody>
          <a:bodyPr wrap="square" rtlCol="0">
            <a:spAutoFit/>
          </a:bodyPr>
          <a:lstStyle/>
          <a:p>
            <a:r>
              <a:rPr lang="es-CO" sz="1600" b="1" spc="300" dirty="0">
                <a:solidFill>
                  <a:schemeClr val="bg1"/>
                </a:solidFill>
                <a:latin typeface="Louis George Café" panose="020B0600020202020204" pitchFamily="34" charset="0"/>
              </a:rPr>
              <a:t>@</a:t>
            </a:r>
            <a:r>
              <a:rPr lang="es-CO" sz="1600" b="1" spc="300" dirty="0" err="1">
                <a:solidFill>
                  <a:schemeClr val="bg1"/>
                </a:solidFill>
                <a:latin typeface="Louis George Café" panose="020B0600020202020204" pitchFamily="34" charset="0"/>
              </a:rPr>
              <a:t>spsliveorg</a:t>
            </a:r>
            <a:endParaRPr lang="es-CO" sz="1600" b="1" spc="300" dirty="0">
              <a:solidFill>
                <a:schemeClr val="bg1"/>
              </a:solidFill>
              <a:latin typeface="Louis George Café" panose="020B0600020202020204" pitchFamily="34" charset="0"/>
            </a:endParaRPr>
          </a:p>
        </p:txBody>
      </p:sp>
      <p:sp>
        <p:nvSpPr>
          <p:cNvPr id="10" name="CuadroTexto 9">
            <a:extLst>
              <a:ext uri="{FF2B5EF4-FFF2-40B4-BE49-F238E27FC236}">
                <a16:creationId xmlns:a16="http://schemas.microsoft.com/office/drawing/2014/main" id="{97D03EA7-3902-9046-9FE9-53D78A2196B3}"/>
              </a:ext>
            </a:extLst>
          </p:cNvPr>
          <p:cNvSpPr txBox="1"/>
          <p:nvPr/>
        </p:nvSpPr>
        <p:spPr>
          <a:xfrm>
            <a:off x="5157895" y="6091160"/>
            <a:ext cx="1803481" cy="338554"/>
          </a:xfrm>
          <a:prstGeom prst="rect">
            <a:avLst/>
          </a:prstGeom>
          <a:noFill/>
        </p:spPr>
        <p:txBody>
          <a:bodyPr wrap="square" rtlCol="0">
            <a:spAutoFit/>
          </a:bodyPr>
          <a:lstStyle/>
          <a:p>
            <a:r>
              <a:rPr lang="es-CO" sz="1600" b="1" spc="300" dirty="0">
                <a:solidFill>
                  <a:schemeClr val="bg1"/>
                </a:solidFill>
                <a:latin typeface="Louis George Café" panose="020B0600020202020204" pitchFamily="34" charset="0"/>
              </a:rPr>
              <a:t>@</a:t>
            </a:r>
            <a:r>
              <a:rPr lang="es-CO" sz="1600" b="1" spc="300" dirty="0" err="1">
                <a:solidFill>
                  <a:schemeClr val="bg1"/>
                </a:solidFill>
                <a:latin typeface="Louis George Café" panose="020B0600020202020204" pitchFamily="34" charset="0"/>
              </a:rPr>
              <a:t>spsliveorg</a:t>
            </a:r>
            <a:endParaRPr lang="es-CO" sz="1600" b="1" spc="300" dirty="0">
              <a:solidFill>
                <a:schemeClr val="bg1"/>
              </a:solidFill>
              <a:latin typeface="Louis George Café" panose="020B0600020202020204" pitchFamily="34" charset="0"/>
            </a:endParaRPr>
          </a:p>
        </p:txBody>
      </p:sp>
      <p:sp>
        <p:nvSpPr>
          <p:cNvPr id="11" name="CuadroTexto 10">
            <a:extLst>
              <a:ext uri="{FF2B5EF4-FFF2-40B4-BE49-F238E27FC236}">
                <a16:creationId xmlns:a16="http://schemas.microsoft.com/office/drawing/2014/main" id="{97D03EA7-3902-9046-9FE9-53D78A2196B3}"/>
              </a:ext>
            </a:extLst>
          </p:cNvPr>
          <p:cNvSpPr txBox="1"/>
          <p:nvPr/>
        </p:nvSpPr>
        <p:spPr>
          <a:xfrm>
            <a:off x="7086559" y="6091160"/>
            <a:ext cx="2654341" cy="338554"/>
          </a:xfrm>
          <a:prstGeom prst="rect">
            <a:avLst/>
          </a:prstGeom>
          <a:noFill/>
        </p:spPr>
        <p:txBody>
          <a:bodyPr wrap="square" rtlCol="0">
            <a:spAutoFit/>
          </a:bodyPr>
          <a:lstStyle/>
          <a:p>
            <a:r>
              <a:rPr lang="es-CO" sz="1600" b="1" dirty="0">
                <a:solidFill>
                  <a:schemeClr val="bg1"/>
                </a:solidFill>
                <a:latin typeface="Louis George Café" panose="020B0600020202020204" pitchFamily="34" charset="0"/>
              </a:rPr>
              <a:t>SharePoint </a:t>
            </a:r>
            <a:r>
              <a:rPr lang="es-CO" sz="1600" b="1" dirty="0" err="1">
                <a:solidFill>
                  <a:schemeClr val="bg1"/>
                </a:solidFill>
                <a:latin typeface="Louis George Café" panose="020B0600020202020204" pitchFamily="34" charset="0"/>
              </a:rPr>
              <a:t>Saturday</a:t>
            </a:r>
            <a:r>
              <a:rPr lang="es-CO" sz="1600" b="1" dirty="0">
                <a:solidFill>
                  <a:schemeClr val="bg1"/>
                </a:solidFill>
                <a:latin typeface="Louis George Café" panose="020B0600020202020204" pitchFamily="34" charset="0"/>
              </a:rPr>
              <a:t> </a:t>
            </a:r>
            <a:r>
              <a:rPr lang="es-CO" sz="1600" b="1" dirty="0" err="1">
                <a:solidFill>
                  <a:schemeClr val="bg1"/>
                </a:solidFill>
                <a:latin typeface="Louis George Café" panose="020B0600020202020204" pitchFamily="34" charset="0"/>
              </a:rPr>
              <a:t>live</a:t>
            </a:r>
            <a:endParaRPr lang="es-CO" sz="1600" b="1" dirty="0">
              <a:solidFill>
                <a:schemeClr val="bg1"/>
              </a:solidFill>
              <a:latin typeface="Louis George Café" panose="020B0600020202020204" pitchFamily="34" charset="0"/>
            </a:endParaRPr>
          </a:p>
        </p:txBody>
      </p:sp>
    </p:spTree>
    <p:extLst>
      <p:ext uri="{BB962C8B-B14F-4D97-AF65-F5344CB8AC3E}">
        <p14:creationId xmlns:p14="http://schemas.microsoft.com/office/powerpoint/2010/main" val="610529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63C37CE-B873-5548-9D06-0B3E34D317C2}"/>
              </a:ext>
            </a:extLst>
          </p:cNvPr>
          <p:cNvSpPr txBox="1"/>
          <p:nvPr/>
        </p:nvSpPr>
        <p:spPr>
          <a:xfrm>
            <a:off x="7367047" y="774231"/>
            <a:ext cx="4157222" cy="523220"/>
          </a:xfrm>
          <a:prstGeom prst="rect">
            <a:avLst/>
          </a:prstGeom>
          <a:noFill/>
        </p:spPr>
        <p:txBody>
          <a:bodyPr wrap="square" rtlCol="0">
            <a:spAutoFit/>
          </a:bodyPr>
          <a:lstStyle/>
          <a:p>
            <a:r>
              <a:rPr lang="es-CO" sz="2800" dirty="0">
                <a:solidFill>
                  <a:schemeClr val="bg1"/>
                </a:solidFill>
                <a:latin typeface="Keep Calm Med" pitchFamily="2" charset="77"/>
              </a:rPr>
              <a:t>Santiago Porras</a:t>
            </a:r>
          </a:p>
        </p:txBody>
      </p:sp>
      <p:sp>
        <p:nvSpPr>
          <p:cNvPr id="3" name="CuadroTexto 2">
            <a:extLst>
              <a:ext uri="{FF2B5EF4-FFF2-40B4-BE49-F238E27FC236}">
                <a16:creationId xmlns:a16="http://schemas.microsoft.com/office/drawing/2014/main" id="{97D03EA7-3902-9046-9FE9-53D78A2196B3}"/>
              </a:ext>
            </a:extLst>
          </p:cNvPr>
          <p:cNvSpPr txBox="1"/>
          <p:nvPr/>
        </p:nvSpPr>
        <p:spPr>
          <a:xfrm>
            <a:off x="7437749" y="1352320"/>
            <a:ext cx="4157222" cy="338554"/>
          </a:xfrm>
          <a:prstGeom prst="rect">
            <a:avLst/>
          </a:prstGeom>
          <a:noFill/>
        </p:spPr>
        <p:txBody>
          <a:bodyPr wrap="square" rtlCol="0">
            <a:spAutoFit/>
          </a:bodyPr>
          <a:lstStyle/>
          <a:p>
            <a:r>
              <a:rPr lang="es-CO" sz="1600" dirty="0">
                <a:solidFill>
                  <a:srgbClr val="30B3B8"/>
                </a:solidFill>
              </a:rPr>
              <a:t>INNOVATION TEAM LEADER AT ENCAMINA</a:t>
            </a:r>
          </a:p>
        </p:txBody>
      </p:sp>
      <p:sp>
        <p:nvSpPr>
          <p:cNvPr id="4" name="CuadroTexto 3">
            <a:extLst>
              <a:ext uri="{FF2B5EF4-FFF2-40B4-BE49-F238E27FC236}">
                <a16:creationId xmlns:a16="http://schemas.microsoft.com/office/drawing/2014/main" id="{CEFC97FA-4705-8940-9A65-90B9A4BB4404}"/>
              </a:ext>
            </a:extLst>
          </p:cNvPr>
          <p:cNvSpPr txBox="1"/>
          <p:nvPr/>
        </p:nvSpPr>
        <p:spPr>
          <a:xfrm>
            <a:off x="7437749" y="2625536"/>
            <a:ext cx="3940404" cy="1015663"/>
          </a:xfrm>
          <a:prstGeom prst="rect">
            <a:avLst/>
          </a:prstGeom>
          <a:noFill/>
        </p:spPr>
        <p:txBody>
          <a:bodyPr wrap="square" rtlCol="0">
            <a:spAutoFit/>
          </a:bodyPr>
          <a:lstStyle/>
          <a:p>
            <a:pPr algn="just" fontAlgn="base"/>
            <a:r>
              <a:rPr lang="es-CO" sz="2000" b="1" dirty="0">
                <a:solidFill>
                  <a:schemeClr val="bg1"/>
                </a:solidFill>
              </a:rPr>
              <a:t>@</a:t>
            </a:r>
            <a:r>
              <a:rPr lang="es-CO" sz="2000" b="1" dirty="0" err="1">
                <a:solidFill>
                  <a:schemeClr val="bg1"/>
                </a:solidFill>
              </a:rPr>
              <a:t>saintwukong</a:t>
            </a:r>
            <a:endParaRPr lang="es-CO" sz="2000" b="1" dirty="0">
              <a:solidFill>
                <a:schemeClr val="bg1"/>
              </a:solidFill>
            </a:endParaRPr>
          </a:p>
          <a:p>
            <a:pPr algn="just" fontAlgn="base"/>
            <a:endParaRPr lang="es-CO" sz="2000" b="1" dirty="0">
              <a:solidFill>
                <a:schemeClr val="bg1"/>
              </a:solidFill>
            </a:endParaRPr>
          </a:p>
          <a:p>
            <a:pPr algn="just" fontAlgn="base"/>
            <a:r>
              <a:rPr lang="es-CO" sz="2000" b="1" dirty="0">
                <a:solidFill>
                  <a:schemeClr val="bg1"/>
                </a:solidFill>
              </a:rPr>
              <a:t>http://blog.santiagoporras.com</a:t>
            </a:r>
          </a:p>
        </p:txBody>
      </p:sp>
      <p:pic>
        <p:nvPicPr>
          <p:cNvPr id="6" name="Imagen 5" descr="Imagen que contiene interior, tabla, pequeño, laptop&#10;&#10;Descripción generada automáticamente">
            <a:extLst>
              <a:ext uri="{FF2B5EF4-FFF2-40B4-BE49-F238E27FC236}">
                <a16:creationId xmlns:a16="http://schemas.microsoft.com/office/drawing/2014/main" id="{1A04152D-DCE4-484D-8A63-9F2944DB1B3A}"/>
              </a:ext>
            </a:extLst>
          </p:cNvPr>
          <p:cNvPicPr>
            <a:picLocks noChangeAspect="1"/>
          </p:cNvPicPr>
          <p:nvPr/>
        </p:nvPicPr>
        <p:blipFill>
          <a:blip r:embed="rId3"/>
          <a:stretch>
            <a:fillRect/>
          </a:stretch>
        </p:blipFill>
        <p:spPr>
          <a:xfrm>
            <a:off x="1310327" y="1352320"/>
            <a:ext cx="4196048" cy="4166061"/>
          </a:xfrm>
          <a:prstGeom prst="ellipse">
            <a:avLst/>
          </a:prstGeom>
        </p:spPr>
      </p:pic>
      <p:pic>
        <p:nvPicPr>
          <p:cNvPr id="9" name="Picture 8" descr="A picture containing person, man, holding, object&#10;&#10;Description automatically generated">
            <a:extLst>
              <a:ext uri="{FF2B5EF4-FFF2-40B4-BE49-F238E27FC236}">
                <a16:creationId xmlns:a16="http://schemas.microsoft.com/office/drawing/2014/main" id="{E7C40CEE-7747-46E6-9271-0463990D04BD}"/>
              </a:ext>
            </a:extLst>
          </p:cNvPr>
          <p:cNvPicPr>
            <a:picLocks noChangeAspect="1"/>
          </p:cNvPicPr>
          <p:nvPr/>
        </p:nvPicPr>
        <p:blipFill>
          <a:blip r:embed="rId4"/>
          <a:stretch>
            <a:fillRect/>
          </a:stretch>
        </p:blipFill>
        <p:spPr>
          <a:xfrm>
            <a:off x="1310327" y="1330976"/>
            <a:ext cx="4196048" cy="4196048"/>
          </a:xfrm>
          <a:prstGeom prst="rect">
            <a:avLst/>
          </a:prstGeom>
        </p:spPr>
      </p:pic>
      <p:sp>
        <p:nvSpPr>
          <p:cNvPr id="10" name="CuadroTexto 2">
            <a:extLst>
              <a:ext uri="{FF2B5EF4-FFF2-40B4-BE49-F238E27FC236}">
                <a16:creationId xmlns:a16="http://schemas.microsoft.com/office/drawing/2014/main" id="{94AFF29A-8530-4641-A340-A2BB1BDD43D0}"/>
              </a:ext>
            </a:extLst>
          </p:cNvPr>
          <p:cNvSpPr txBox="1"/>
          <p:nvPr/>
        </p:nvSpPr>
        <p:spPr>
          <a:xfrm>
            <a:off x="7437749" y="1690874"/>
            <a:ext cx="4157222" cy="338554"/>
          </a:xfrm>
          <a:prstGeom prst="rect">
            <a:avLst/>
          </a:prstGeom>
          <a:noFill/>
        </p:spPr>
        <p:txBody>
          <a:bodyPr wrap="square" rtlCol="0">
            <a:spAutoFit/>
          </a:bodyPr>
          <a:lstStyle/>
          <a:p>
            <a:r>
              <a:rPr lang="es-CO" sz="1600" dirty="0">
                <a:solidFill>
                  <a:srgbClr val="30B3B8"/>
                </a:solidFill>
              </a:rPr>
              <a:t>MICROSOFT MVP DEVELOPER TECHNOLOGIES</a:t>
            </a:r>
          </a:p>
        </p:txBody>
      </p:sp>
      <p:pic>
        <p:nvPicPr>
          <p:cNvPr id="12" name="Picture 11" descr="A picture containing drawing&#10;&#10;Description automatically generated">
            <a:extLst>
              <a:ext uri="{FF2B5EF4-FFF2-40B4-BE49-F238E27FC236}">
                <a16:creationId xmlns:a16="http://schemas.microsoft.com/office/drawing/2014/main" id="{3528DBDD-F743-4BEF-94B6-F0F552EFEA9B}"/>
              </a:ext>
            </a:extLst>
          </p:cNvPr>
          <p:cNvPicPr>
            <a:picLocks noChangeAspect="1"/>
          </p:cNvPicPr>
          <p:nvPr/>
        </p:nvPicPr>
        <p:blipFill>
          <a:blip r:embed="rId5"/>
          <a:stretch>
            <a:fillRect/>
          </a:stretch>
        </p:blipFill>
        <p:spPr>
          <a:xfrm>
            <a:off x="8044747" y="4639329"/>
            <a:ext cx="2943225" cy="1199968"/>
          </a:xfrm>
          <a:prstGeom prst="rect">
            <a:avLst/>
          </a:prstGeom>
        </p:spPr>
      </p:pic>
    </p:spTree>
    <p:extLst>
      <p:ext uri="{BB962C8B-B14F-4D97-AF65-F5344CB8AC3E}">
        <p14:creationId xmlns:p14="http://schemas.microsoft.com/office/powerpoint/2010/main" val="71747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79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EF48D3-4136-194E-8084-3010DBCD1155}"/>
              </a:ext>
            </a:extLst>
          </p:cNvPr>
          <p:cNvSpPr txBox="1"/>
          <p:nvPr/>
        </p:nvSpPr>
        <p:spPr>
          <a:xfrm>
            <a:off x="2677213" y="1369194"/>
            <a:ext cx="6447934" cy="1200329"/>
          </a:xfrm>
          <a:prstGeom prst="rect">
            <a:avLst/>
          </a:prstGeom>
          <a:noFill/>
        </p:spPr>
        <p:txBody>
          <a:bodyPr wrap="square" rtlCol="0">
            <a:spAutoFit/>
          </a:bodyPr>
          <a:lstStyle/>
          <a:p>
            <a:pPr algn="ctr"/>
            <a:r>
              <a:rPr lang="en-US" sz="3600" dirty="0">
                <a:solidFill>
                  <a:srgbClr val="30B3B8"/>
                </a:solidFill>
                <a:latin typeface="Keep Calm Med" pitchFamily="2" charset="77"/>
              </a:rPr>
              <a:t>SPFx: Design Principles using React.js</a:t>
            </a:r>
            <a:endParaRPr lang="es-CO" sz="3600" dirty="0">
              <a:solidFill>
                <a:srgbClr val="30B3B8"/>
              </a:solidFill>
              <a:latin typeface="Keep Calm Med" pitchFamily="2" charset="77"/>
            </a:endParaRPr>
          </a:p>
        </p:txBody>
      </p:sp>
    </p:spTree>
    <p:extLst>
      <p:ext uri="{BB962C8B-B14F-4D97-AF65-F5344CB8AC3E}">
        <p14:creationId xmlns:p14="http://schemas.microsoft.com/office/powerpoint/2010/main" val="131337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63C37CE-B873-5548-9D06-0B3E34D317C2}"/>
              </a:ext>
            </a:extLst>
          </p:cNvPr>
          <p:cNvSpPr txBox="1"/>
          <p:nvPr/>
        </p:nvSpPr>
        <p:spPr>
          <a:xfrm>
            <a:off x="7367047" y="774231"/>
            <a:ext cx="4157222" cy="523220"/>
          </a:xfrm>
          <a:prstGeom prst="rect">
            <a:avLst/>
          </a:prstGeom>
          <a:noFill/>
        </p:spPr>
        <p:txBody>
          <a:bodyPr wrap="square" rtlCol="0">
            <a:spAutoFit/>
          </a:bodyPr>
          <a:lstStyle/>
          <a:p>
            <a:r>
              <a:rPr lang="es-CO" sz="2800" dirty="0">
                <a:solidFill>
                  <a:schemeClr val="bg1"/>
                </a:solidFill>
                <a:latin typeface="Keep Calm Med" pitchFamily="2" charset="77"/>
              </a:rPr>
              <a:t>Santiago Porras</a:t>
            </a:r>
          </a:p>
        </p:txBody>
      </p:sp>
      <p:sp>
        <p:nvSpPr>
          <p:cNvPr id="3" name="CuadroTexto 2">
            <a:extLst>
              <a:ext uri="{FF2B5EF4-FFF2-40B4-BE49-F238E27FC236}">
                <a16:creationId xmlns:a16="http://schemas.microsoft.com/office/drawing/2014/main" id="{97D03EA7-3902-9046-9FE9-53D78A2196B3}"/>
              </a:ext>
            </a:extLst>
          </p:cNvPr>
          <p:cNvSpPr txBox="1"/>
          <p:nvPr/>
        </p:nvSpPr>
        <p:spPr>
          <a:xfrm>
            <a:off x="7437749" y="1352320"/>
            <a:ext cx="4157222" cy="338554"/>
          </a:xfrm>
          <a:prstGeom prst="rect">
            <a:avLst/>
          </a:prstGeom>
          <a:noFill/>
        </p:spPr>
        <p:txBody>
          <a:bodyPr wrap="square" rtlCol="0">
            <a:spAutoFit/>
          </a:bodyPr>
          <a:lstStyle/>
          <a:p>
            <a:r>
              <a:rPr lang="es-CO" sz="1600" dirty="0">
                <a:solidFill>
                  <a:srgbClr val="30B3B8"/>
                </a:solidFill>
              </a:rPr>
              <a:t>INNOVATION TEAM LEADER AT ENCAMINA</a:t>
            </a:r>
          </a:p>
        </p:txBody>
      </p:sp>
      <p:sp>
        <p:nvSpPr>
          <p:cNvPr id="4" name="CuadroTexto 3">
            <a:extLst>
              <a:ext uri="{FF2B5EF4-FFF2-40B4-BE49-F238E27FC236}">
                <a16:creationId xmlns:a16="http://schemas.microsoft.com/office/drawing/2014/main" id="{CEFC97FA-4705-8940-9A65-90B9A4BB4404}"/>
              </a:ext>
            </a:extLst>
          </p:cNvPr>
          <p:cNvSpPr txBox="1"/>
          <p:nvPr/>
        </p:nvSpPr>
        <p:spPr>
          <a:xfrm>
            <a:off x="7437749" y="2625536"/>
            <a:ext cx="3940404" cy="1015663"/>
          </a:xfrm>
          <a:prstGeom prst="rect">
            <a:avLst/>
          </a:prstGeom>
          <a:noFill/>
        </p:spPr>
        <p:txBody>
          <a:bodyPr wrap="square" rtlCol="0">
            <a:spAutoFit/>
          </a:bodyPr>
          <a:lstStyle/>
          <a:p>
            <a:pPr algn="just" fontAlgn="base"/>
            <a:r>
              <a:rPr lang="es-CO" sz="2000" b="1" dirty="0">
                <a:solidFill>
                  <a:schemeClr val="bg1"/>
                </a:solidFill>
              </a:rPr>
              <a:t>@</a:t>
            </a:r>
            <a:r>
              <a:rPr lang="es-CO" sz="2000" b="1" dirty="0" err="1">
                <a:solidFill>
                  <a:schemeClr val="bg1"/>
                </a:solidFill>
              </a:rPr>
              <a:t>saintwukong</a:t>
            </a:r>
            <a:endParaRPr lang="es-CO" sz="2000" b="1" dirty="0">
              <a:solidFill>
                <a:schemeClr val="bg1"/>
              </a:solidFill>
            </a:endParaRPr>
          </a:p>
          <a:p>
            <a:pPr algn="just" fontAlgn="base"/>
            <a:endParaRPr lang="es-CO" sz="2000" b="1" dirty="0">
              <a:solidFill>
                <a:schemeClr val="bg1"/>
              </a:solidFill>
            </a:endParaRPr>
          </a:p>
          <a:p>
            <a:pPr algn="just" fontAlgn="base"/>
            <a:r>
              <a:rPr lang="es-CO" sz="2000" b="1" dirty="0">
                <a:solidFill>
                  <a:schemeClr val="bg1"/>
                </a:solidFill>
              </a:rPr>
              <a:t>http://blog.santiagoporras.com</a:t>
            </a:r>
          </a:p>
        </p:txBody>
      </p:sp>
      <p:pic>
        <p:nvPicPr>
          <p:cNvPr id="6" name="Imagen 5" descr="Imagen que contiene interior, tabla, pequeño, laptop&#10;&#10;Descripción generada automáticamente">
            <a:extLst>
              <a:ext uri="{FF2B5EF4-FFF2-40B4-BE49-F238E27FC236}">
                <a16:creationId xmlns:a16="http://schemas.microsoft.com/office/drawing/2014/main" id="{1A04152D-DCE4-484D-8A63-9F2944DB1B3A}"/>
              </a:ext>
            </a:extLst>
          </p:cNvPr>
          <p:cNvPicPr>
            <a:picLocks noChangeAspect="1"/>
          </p:cNvPicPr>
          <p:nvPr/>
        </p:nvPicPr>
        <p:blipFill>
          <a:blip r:embed="rId3"/>
          <a:stretch>
            <a:fillRect/>
          </a:stretch>
        </p:blipFill>
        <p:spPr>
          <a:xfrm>
            <a:off x="1310327" y="1352320"/>
            <a:ext cx="4196048" cy="4166061"/>
          </a:xfrm>
          <a:prstGeom prst="ellipse">
            <a:avLst/>
          </a:prstGeom>
        </p:spPr>
      </p:pic>
      <p:pic>
        <p:nvPicPr>
          <p:cNvPr id="9" name="Picture 8" descr="A picture containing person, man, holding, object&#10;&#10;Description automatically generated">
            <a:extLst>
              <a:ext uri="{FF2B5EF4-FFF2-40B4-BE49-F238E27FC236}">
                <a16:creationId xmlns:a16="http://schemas.microsoft.com/office/drawing/2014/main" id="{E7C40CEE-7747-46E6-9271-0463990D04BD}"/>
              </a:ext>
            </a:extLst>
          </p:cNvPr>
          <p:cNvPicPr>
            <a:picLocks noChangeAspect="1"/>
          </p:cNvPicPr>
          <p:nvPr/>
        </p:nvPicPr>
        <p:blipFill>
          <a:blip r:embed="rId4"/>
          <a:stretch>
            <a:fillRect/>
          </a:stretch>
        </p:blipFill>
        <p:spPr>
          <a:xfrm>
            <a:off x="1310327" y="1330976"/>
            <a:ext cx="4196048" cy="4196048"/>
          </a:xfrm>
          <a:prstGeom prst="rect">
            <a:avLst/>
          </a:prstGeom>
        </p:spPr>
      </p:pic>
      <p:sp>
        <p:nvSpPr>
          <p:cNvPr id="10" name="CuadroTexto 2">
            <a:extLst>
              <a:ext uri="{FF2B5EF4-FFF2-40B4-BE49-F238E27FC236}">
                <a16:creationId xmlns:a16="http://schemas.microsoft.com/office/drawing/2014/main" id="{94AFF29A-8530-4641-A340-A2BB1BDD43D0}"/>
              </a:ext>
            </a:extLst>
          </p:cNvPr>
          <p:cNvSpPr txBox="1"/>
          <p:nvPr/>
        </p:nvSpPr>
        <p:spPr>
          <a:xfrm>
            <a:off x="7437749" y="1690874"/>
            <a:ext cx="4157222" cy="338554"/>
          </a:xfrm>
          <a:prstGeom prst="rect">
            <a:avLst/>
          </a:prstGeom>
          <a:noFill/>
        </p:spPr>
        <p:txBody>
          <a:bodyPr wrap="square" rtlCol="0">
            <a:spAutoFit/>
          </a:bodyPr>
          <a:lstStyle/>
          <a:p>
            <a:r>
              <a:rPr lang="es-CO" sz="1600" dirty="0">
                <a:solidFill>
                  <a:srgbClr val="30B3B8"/>
                </a:solidFill>
              </a:rPr>
              <a:t>MICROSOFT MVP DEVELOPER TECHNOLOGIES</a:t>
            </a:r>
          </a:p>
        </p:txBody>
      </p:sp>
      <p:pic>
        <p:nvPicPr>
          <p:cNvPr id="12" name="Picture 11" descr="A picture containing drawing&#10;&#10;Description automatically generated">
            <a:extLst>
              <a:ext uri="{FF2B5EF4-FFF2-40B4-BE49-F238E27FC236}">
                <a16:creationId xmlns:a16="http://schemas.microsoft.com/office/drawing/2014/main" id="{3528DBDD-F743-4BEF-94B6-F0F552EFEA9B}"/>
              </a:ext>
            </a:extLst>
          </p:cNvPr>
          <p:cNvPicPr>
            <a:picLocks noChangeAspect="1"/>
          </p:cNvPicPr>
          <p:nvPr/>
        </p:nvPicPr>
        <p:blipFill>
          <a:blip r:embed="rId5"/>
          <a:stretch>
            <a:fillRect/>
          </a:stretch>
        </p:blipFill>
        <p:spPr>
          <a:xfrm>
            <a:off x="8044747" y="4639329"/>
            <a:ext cx="2943225" cy="1199968"/>
          </a:xfrm>
          <a:prstGeom prst="rect">
            <a:avLst/>
          </a:prstGeom>
        </p:spPr>
      </p:pic>
    </p:spTree>
    <p:extLst>
      <p:ext uri="{BB962C8B-B14F-4D97-AF65-F5344CB8AC3E}">
        <p14:creationId xmlns:p14="http://schemas.microsoft.com/office/powerpoint/2010/main" val="375625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AA0A2D2-D375-C448-8A58-3D7A2573B5FD}"/>
              </a:ext>
            </a:extLst>
          </p:cNvPr>
          <p:cNvSpPr txBox="1"/>
          <p:nvPr/>
        </p:nvSpPr>
        <p:spPr>
          <a:xfrm>
            <a:off x="6636470" y="1036950"/>
            <a:ext cx="2224726" cy="36933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65000"/>
                    <a:lumOff val="35000"/>
                  </a:schemeClr>
                </a:solidFill>
              </a:rPr>
              <a:t>UX &amp; DESIGN</a:t>
            </a:r>
          </a:p>
        </p:txBody>
      </p:sp>
      <p:sp>
        <p:nvSpPr>
          <p:cNvPr id="4" name="CuadroTexto 3">
            <a:extLst>
              <a:ext uri="{FF2B5EF4-FFF2-40B4-BE49-F238E27FC236}">
                <a16:creationId xmlns:a16="http://schemas.microsoft.com/office/drawing/2014/main" id="{37D5967B-2F78-8D40-A91B-676477CFC4F0}"/>
              </a:ext>
            </a:extLst>
          </p:cNvPr>
          <p:cNvSpPr txBox="1"/>
          <p:nvPr/>
        </p:nvSpPr>
        <p:spPr>
          <a:xfrm>
            <a:off x="6636470" y="1621411"/>
            <a:ext cx="2224726" cy="369332"/>
          </a:xfrm>
          <a:prstGeom prst="rect">
            <a:avLst/>
          </a:prstGeom>
          <a:noFill/>
        </p:spPr>
        <p:txBody>
          <a:bodyPr wrap="square" rtlCol="0">
            <a:spAutoFit/>
          </a:bodyPr>
          <a:lstStyle/>
          <a:p>
            <a:pPr marL="285750" indent="-285750">
              <a:buFont typeface="Arial" panose="020B0604020202020204" pitchFamily="34" charset="0"/>
              <a:buChar char="•"/>
            </a:pPr>
            <a:r>
              <a:rPr lang="es-CO" dirty="0" err="1">
                <a:solidFill>
                  <a:schemeClr val="tx1">
                    <a:lumMod val="65000"/>
                    <a:lumOff val="35000"/>
                  </a:schemeClr>
                </a:solidFill>
              </a:rPr>
              <a:t>SPFx</a:t>
            </a:r>
            <a:r>
              <a:rPr lang="es-CO" dirty="0">
                <a:solidFill>
                  <a:schemeClr val="tx1">
                    <a:lumMod val="65000"/>
                    <a:lumOff val="35000"/>
                  </a:schemeClr>
                </a:solidFill>
              </a:rPr>
              <a:t> </a:t>
            </a:r>
            <a:r>
              <a:rPr lang="es-CO" dirty="0" err="1">
                <a:solidFill>
                  <a:schemeClr val="tx1">
                    <a:lumMod val="65000"/>
                    <a:lumOff val="35000"/>
                  </a:schemeClr>
                </a:solidFill>
              </a:rPr>
              <a:t>Introduction</a:t>
            </a:r>
            <a:endParaRPr lang="es-CO" dirty="0">
              <a:solidFill>
                <a:schemeClr val="tx1">
                  <a:lumMod val="65000"/>
                  <a:lumOff val="35000"/>
                </a:schemeClr>
              </a:solidFill>
            </a:endParaRPr>
          </a:p>
        </p:txBody>
      </p:sp>
      <p:sp>
        <p:nvSpPr>
          <p:cNvPr id="5" name="CuadroTexto 4">
            <a:extLst>
              <a:ext uri="{FF2B5EF4-FFF2-40B4-BE49-F238E27FC236}">
                <a16:creationId xmlns:a16="http://schemas.microsoft.com/office/drawing/2014/main" id="{3715B29F-A2EE-4B49-9486-096A6EAC4A25}"/>
              </a:ext>
            </a:extLst>
          </p:cNvPr>
          <p:cNvSpPr txBox="1"/>
          <p:nvPr/>
        </p:nvSpPr>
        <p:spPr>
          <a:xfrm>
            <a:off x="6655324" y="2205872"/>
            <a:ext cx="3112790" cy="36933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65000"/>
                    <a:lumOff val="35000"/>
                  </a:schemeClr>
                </a:solidFill>
              </a:rPr>
              <a:t>SharePoint Design </a:t>
            </a:r>
            <a:r>
              <a:rPr lang="es-CO" dirty="0" err="1">
                <a:solidFill>
                  <a:schemeClr val="tx1">
                    <a:lumMod val="65000"/>
                    <a:lumOff val="35000"/>
                  </a:schemeClr>
                </a:solidFill>
              </a:rPr>
              <a:t>Principles</a:t>
            </a:r>
            <a:endParaRPr lang="es-CO" dirty="0">
              <a:solidFill>
                <a:schemeClr val="tx1">
                  <a:lumMod val="65000"/>
                  <a:lumOff val="35000"/>
                </a:schemeClr>
              </a:solidFill>
            </a:endParaRPr>
          </a:p>
        </p:txBody>
      </p:sp>
      <p:sp>
        <p:nvSpPr>
          <p:cNvPr id="6" name="CuadroTexto 4">
            <a:extLst>
              <a:ext uri="{FF2B5EF4-FFF2-40B4-BE49-F238E27FC236}">
                <a16:creationId xmlns:a16="http://schemas.microsoft.com/office/drawing/2014/main" id="{60FD6775-0F65-456D-B425-8A93B0CE932F}"/>
              </a:ext>
            </a:extLst>
          </p:cNvPr>
          <p:cNvSpPr txBox="1"/>
          <p:nvPr/>
        </p:nvSpPr>
        <p:spPr>
          <a:xfrm>
            <a:off x="6636470" y="2784262"/>
            <a:ext cx="2945680" cy="369332"/>
          </a:xfrm>
          <a:prstGeom prst="rect">
            <a:avLst/>
          </a:prstGeom>
          <a:noFill/>
        </p:spPr>
        <p:txBody>
          <a:bodyPr wrap="square" rtlCol="0">
            <a:spAutoFit/>
          </a:bodyPr>
          <a:lstStyle/>
          <a:p>
            <a:pPr marL="285750" indent="-285750">
              <a:buFont typeface="Arial" panose="020B0604020202020204" pitchFamily="34" charset="0"/>
              <a:buChar char="•"/>
            </a:pPr>
            <a:r>
              <a:rPr lang="es-CO" dirty="0" err="1">
                <a:solidFill>
                  <a:schemeClr val="tx1">
                    <a:lumMod val="65000"/>
                    <a:lumOff val="35000"/>
                  </a:schemeClr>
                </a:solidFill>
              </a:rPr>
              <a:t>Styled</a:t>
            </a:r>
            <a:r>
              <a:rPr lang="es-CO" dirty="0">
                <a:solidFill>
                  <a:schemeClr val="tx1">
                    <a:lumMod val="65000"/>
                    <a:lumOff val="35000"/>
                  </a:schemeClr>
                </a:solidFill>
              </a:rPr>
              <a:t> </a:t>
            </a:r>
            <a:r>
              <a:rPr lang="es-CO" dirty="0" err="1">
                <a:solidFill>
                  <a:schemeClr val="tx1">
                    <a:lumMod val="65000"/>
                    <a:lumOff val="35000"/>
                  </a:schemeClr>
                </a:solidFill>
              </a:rPr>
              <a:t>Components</a:t>
            </a:r>
            <a:endParaRPr lang="es-CO" dirty="0">
              <a:solidFill>
                <a:schemeClr val="tx1">
                  <a:lumMod val="65000"/>
                  <a:lumOff val="35000"/>
                </a:schemeClr>
              </a:solidFill>
            </a:endParaRPr>
          </a:p>
        </p:txBody>
      </p:sp>
      <p:sp>
        <p:nvSpPr>
          <p:cNvPr id="7" name="CuadroTexto 4">
            <a:extLst>
              <a:ext uri="{FF2B5EF4-FFF2-40B4-BE49-F238E27FC236}">
                <a16:creationId xmlns:a16="http://schemas.microsoft.com/office/drawing/2014/main" id="{7480E08E-7A7E-48AD-962E-79331C9A9718}"/>
              </a:ext>
            </a:extLst>
          </p:cNvPr>
          <p:cNvSpPr txBox="1"/>
          <p:nvPr/>
        </p:nvSpPr>
        <p:spPr>
          <a:xfrm>
            <a:off x="6636470" y="3362652"/>
            <a:ext cx="2945680" cy="36933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65000"/>
                    <a:lumOff val="35000"/>
                  </a:schemeClr>
                </a:solidFill>
              </a:rPr>
              <a:t>Office UI </a:t>
            </a:r>
            <a:r>
              <a:rPr lang="es-CO" dirty="0" err="1">
                <a:solidFill>
                  <a:schemeClr val="tx1">
                    <a:lumMod val="65000"/>
                    <a:lumOff val="35000"/>
                  </a:schemeClr>
                </a:solidFill>
              </a:rPr>
              <a:t>Fabric</a:t>
            </a:r>
            <a:endParaRPr lang="es-CO" dirty="0">
              <a:solidFill>
                <a:schemeClr val="tx1">
                  <a:lumMod val="65000"/>
                  <a:lumOff val="35000"/>
                </a:schemeClr>
              </a:solidFill>
            </a:endParaRPr>
          </a:p>
        </p:txBody>
      </p:sp>
      <p:sp>
        <p:nvSpPr>
          <p:cNvPr id="2" name="TextBox 1">
            <a:extLst>
              <a:ext uri="{FF2B5EF4-FFF2-40B4-BE49-F238E27FC236}">
                <a16:creationId xmlns:a16="http://schemas.microsoft.com/office/drawing/2014/main" id="{88E7B3F2-296B-4AC0-94EF-54F161DF8E16}"/>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85345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harePoint communication site on multiple devices">
            <a:extLst>
              <a:ext uri="{FF2B5EF4-FFF2-40B4-BE49-F238E27FC236}">
                <a16:creationId xmlns:a16="http://schemas.microsoft.com/office/drawing/2014/main" id="{CF769803-B505-41D1-B65E-B93D7A799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6338" y="1869444"/>
            <a:ext cx="6805662" cy="311911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2">
            <a:extLst>
              <a:ext uri="{FF2B5EF4-FFF2-40B4-BE49-F238E27FC236}">
                <a16:creationId xmlns:a16="http://schemas.microsoft.com/office/drawing/2014/main" id="{5403BBFC-8596-45DC-BDDF-C5E3FDE23A3C}"/>
              </a:ext>
            </a:extLst>
          </p:cNvPr>
          <p:cNvSpPr txBox="1"/>
          <p:nvPr/>
        </p:nvSpPr>
        <p:spPr>
          <a:xfrm>
            <a:off x="5386338" y="922411"/>
            <a:ext cx="7720456" cy="523220"/>
          </a:xfrm>
          <a:prstGeom prst="rect">
            <a:avLst/>
          </a:prstGeom>
          <a:noFill/>
        </p:spPr>
        <p:txBody>
          <a:bodyPr wrap="square" rtlCol="0">
            <a:spAutoFit/>
          </a:bodyPr>
          <a:lstStyle/>
          <a:p>
            <a:r>
              <a:rPr lang="es-CO" sz="2800" b="1" dirty="0" err="1">
                <a:solidFill>
                  <a:srgbClr val="30B3B8"/>
                </a:solidFill>
              </a:rPr>
              <a:t>User</a:t>
            </a:r>
            <a:r>
              <a:rPr lang="es-CO" sz="2800" b="1" dirty="0">
                <a:solidFill>
                  <a:srgbClr val="30B3B8"/>
                </a:solidFill>
              </a:rPr>
              <a:t> </a:t>
            </a:r>
            <a:r>
              <a:rPr lang="es-CO" sz="2800" b="1" dirty="0" err="1">
                <a:solidFill>
                  <a:srgbClr val="30B3B8"/>
                </a:solidFill>
              </a:rPr>
              <a:t>eXperience</a:t>
            </a:r>
            <a:r>
              <a:rPr lang="es-CO" sz="2800" b="1" dirty="0">
                <a:solidFill>
                  <a:srgbClr val="30B3B8"/>
                </a:solidFill>
              </a:rPr>
              <a:t> &amp; Design</a:t>
            </a:r>
          </a:p>
        </p:txBody>
      </p:sp>
      <p:sp>
        <p:nvSpPr>
          <p:cNvPr id="8" name="TextBox 7">
            <a:extLst>
              <a:ext uri="{FF2B5EF4-FFF2-40B4-BE49-F238E27FC236}">
                <a16:creationId xmlns:a16="http://schemas.microsoft.com/office/drawing/2014/main" id="{C8C6B2BC-7470-41E9-B333-4642A34156BF}"/>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52436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0C020E-6EA0-6046-959D-F3BB03D19484}"/>
              </a:ext>
            </a:extLst>
          </p:cNvPr>
          <p:cNvSpPr txBox="1"/>
          <p:nvPr/>
        </p:nvSpPr>
        <p:spPr>
          <a:xfrm>
            <a:off x="2633219" y="1184021"/>
            <a:ext cx="7720456" cy="523220"/>
          </a:xfrm>
          <a:prstGeom prst="rect">
            <a:avLst/>
          </a:prstGeom>
          <a:noFill/>
        </p:spPr>
        <p:txBody>
          <a:bodyPr wrap="square" rtlCol="0">
            <a:spAutoFit/>
          </a:bodyPr>
          <a:lstStyle/>
          <a:p>
            <a:r>
              <a:rPr lang="es-CO" sz="2800" b="1" dirty="0">
                <a:solidFill>
                  <a:srgbClr val="30B3B8"/>
                </a:solidFill>
              </a:rPr>
              <a:t>Qué significa </a:t>
            </a:r>
            <a:r>
              <a:rPr lang="es-CO" sz="2800" b="1" dirty="0" err="1">
                <a:solidFill>
                  <a:srgbClr val="30B3B8"/>
                </a:solidFill>
              </a:rPr>
              <a:t>User</a:t>
            </a:r>
            <a:r>
              <a:rPr lang="es-CO" sz="2800" b="1" dirty="0">
                <a:solidFill>
                  <a:srgbClr val="30B3B8"/>
                </a:solidFill>
              </a:rPr>
              <a:t> </a:t>
            </a:r>
            <a:r>
              <a:rPr lang="es-CO" sz="2800" b="1" dirty="0" err="1">
                <a:solidFill>
                  <a:srgbClr val="30B3B8"/>
                </a:solidFill>
              </a:rPr>
              <a:t>Experience</a:t>
            </a:r>
            <a:endParaRPr lang="es-CO" sz="2800" b="1" dirty="0">
              <a:solidFill>
                <a:srgbClr val="30B3B8"/>
              </a:solidFill>
            </a:endParaRPr>
          </a:p>
        </p:txBody>
      </p:sp>
      <p:sp>
        <p:nvSpPr>
          <p:cNvPr id="4" name="CuadroTexto 3">
            <a:extLst>
              <a:ext uri="{FF2B5EF4-FFF2-40B4-BE49-F238E27FC236}">
                <a16:creationId xmlns:a16="http://schemas.microsoft.com/office/drawing/2014/main" id="{651009AA-22BE-E447-B51A-01AA5593F317}"/>
              </a:ext>
            </a:extLst>
          </p:cNvPr>
          <p:cNvSpPr txBox="1"/>
          <p:nvPr/>
        </p:nvSpPr>
        <p:spPr>
          <a:xfrm>
            <a:off x="2633219" y="1934307"/>
            <a:ext cx="8822908" cy="2554545"/>
          </a:xfrm>
          <a:prstGeom prst="rect">
            <a:avLst/>
          </a:prstGeom>
          <a:noFill/>
        </p:spPr>
        <p:txBody>
          <a:bodyPr wrap="square" rtlCol="0">
            <a:spAutoFit/>
          </a:bodyPr>
          <a:lstStyle/>
          <a:p>
            <a:pPr algn="just" fontAlgn="base"/>
            <a:r>
              <a:rPr lang="es-ES" sz="2000" dirty="0">
                <a:solidFill>
                  <a:schemeClr val="bg1"/>
                </a:solidFill>
              </a:rPr>
              <a:t>La experiencia de usuario es el conjunto de factores y elementos relativos a la interacción del usuario con un entorno o dispositivo concretos, dando como resultado una percepción positiva o negativa de dicho servicio, producto o dispositivo. Dicha percepción depende, no solo de los factores relativos al diseño (hardware, software, usabilidad, diseño de interacción, accesibilidad, diseño gráfico y visual, calidad de los contenidos, “</a:t>
            </a:r>
            <a:r>
              <a:rPr lang="es-ES" sz="2000" dirty="0" err="1">
                <a:solidFill>
                  <a:schemeClr val="bg1"/>
                </a:solidFill>
              </a:rPr>
              <a:t>buscabilidad</a:t>
            </a:r>
            <a:r>
              <a:rPr lang="es-ES" sz="2000" dirty="0">
                <a:solidFill>
                  <a:schemeClr val="bg1"/>
                </a:solidFill>
              </a:rPr>
              <a:t> o </a:t>
            </a:r>
            <a:r>
              <a:rPr lang="es-ES" sz="2000" dirty="0" err="1">
                <a:solidFill>
                  <a:schemeClr val="bg1"/>
                </a:solidFill>
              </a:rPr>
              <a:t>encontrabilidad</a:t>
            </a:r>
            <a:r>
              <a:rPr lang="es-ES" sz="2000" dirty="0">
                <a:solidFill>
                  <a:schemeClr val="bg1"/>
                </a:solidFill>
              </a:rPr>
              <a:t>”, utilidad, </a:t>
            </a:r>
            <a:r>
              <a:rPr lang="es-ES" sz="2000" dirty="0" err="1">
                <a:solidFill>
                  <a:schemeClr val="bg1"/>
                </a:solidFill>
              </a:rPr>
              <a:t>etc</a:t>
            </a:r>
            <a:r>
              <a:rPr lang="es-ES" sz="2000" dirty="0">
                <a:solidFill>
                  <a:schemeClr val="bg1"/>
                </a:solidFill>
              </a:rPr>
              <a:t>) sino de aspectos relativos a las emociones, sentimientos, construcción y transmisión de la marca, confiabilidad del producto, </a:t>
            </a:r>
            <a:r>
              <a:rPr lang="es-ES" sz="2000" dirty="0" err="1">
                <a:solidFill>
                  <a:schemeClr val="bg1"/>
                </a:solidFill>
              </a:rPr>
              <a:t>etc</a:t>
            </a:r>
            <a:endParaRPr lang="es-CO" sz="2000" dirty="0">
              <a:solidFill>
                <a:schemeClr val="bg1"/>
              </a:solidFill>
            </a:endParaRPr>
          </a:p>
        </p:txBody>
      </p:sp>
      <p:sp>
        <p:nvSpPr>
          <p:cNvPr id="6" name="TextBox 5">
            <a:extLst>
              <a:ext uri="{FF2B5EF4-FFF2-40B4-BE49-F238E27FC236}">
                <a16:creationId xmlns:a16="http://schemas.microsoft.com/office/drawing/2014/main" id="{BC722BE1-A329-4C67-A83C-C1F180D2D50E}"/>
              </a:ext>
            </a:extLst>
          </p:cNvPr>
          <p:cNvSpPr txBox="1"/>
          <p:nvPr/>
        </p:nvSpPr>
        <p:spPr>
          <a:xfrm>
            <a:off x="10537371" y="6299200"/>
            <a:ext cx="1654629" cy="369332"/>
          </a:xfrm>
          <a:prstGeom prst="rect">
            <a:avLst/>
          </a:prstGeom>
          <a:noFill/>
        </p:spPr>
        <p:txBody>
          <a:bodyPr wrap="square" rtlCol="0">
            <a:spAutoFit/>
          </a:bodyPr>
          <a:lstStyle/>
          <a:p>
            <a:r>
              <a:rPr lang="es-ES" b="1" dirty="0">
                <a:solidFill>
                  <a:schemeClr val="bg1"/>
                </a:solidFill>
              </a:rPr>
              <a:t>@saintwukong</a:t>
            </a:r>
            <a:endParaRPr lang="en-US" b="1" dirty="0">
              <a:solidFill>
                <a:schemeClr val="bg1"/>
              </a:solidFill>
            </a:endParaRPr>
          </a:p>
        </p:txBody>
      </p:sp>
    </p:spTree>
    <p:extLst>
      <p:ext uri="{BB962C8B-B14F-4D97-AF65-F5344CB8AC3E}">
        <p14:creationId xmlns:p14="http://schemas.microsoft.com/office/powerpoint/2010/main" val="338815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descr="UX/UI designer - websites / applications - Erasmus Life Budapest">
            <a:extLst>
              <a:ext uri="{FF2B5EF4-FFF2-40B4-BE49-F238E27FC236}">
                <a16:creationId xmlns:a16="http://schemas.microsoft.com/office/drawing/2014/main" id="{F673BA91-EE75-46D3-B17D-8EE8B46184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22" t="5342" r="7906"/>
          <a:stretch/>
        </p:blipFill>
        <p:spPr bwMode="auto">
          <a:xfrm>
            <a:off x="1421905" y="0"/>
            <a:ext cx="9348189" cy="673050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060C020E-6EA0-6046-959D-F3BB03D19484}"/>
              </a:ext>
            </a:extLst>
          </p:cNvPr>
          <p:cNvSpPr txBox="1"/>
          <p:nvPr/>
        </p:nvSpPr>
        <p:spPr>
          <a:xfrm>
            <a:off x="1028700" y="1967266"/>
            <a:ext cx="2628900" cy="2547257"/>
          </a:xfrm>
          <a:prstGeom prst="ellipse">
            <a:avLst/>
          </a:prstGeom>
          <a:noFill/>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j-lt"/>
                <a:ea typeface="+mj-ea"/>
                <a:cs typeface="+mj-cs"/>
              </a:rPr>
              <a:t>UX</a:t>
            </a:r>
          </a:p>
        </p:txBody>
      </p:sp>
    </p:spTree>
    <p:extLst>
      <p:ext uri="{BB962C8B-B14F-4D97-AF65-F5344CB8AC3E}">
        <p14:creationId xmlns:p14="http://schemas.microsoft.com/office/powerpoint/2010/main" val="215212011"/>
      </p:ext>
    </p:extLst>
  </p:cSld>
  <p:clrMapOvr>
    <a:masterClrMapping/>
  </p:clrMapOvr>
</p:sld>
</file>

<file path=ppt/theme/theme1.xml><?xml version="1.0" encoding="utf-8"?>
<a:theme xmlns:a="http://schemas.openxmlformats.org/drawingml/2006/main" name="PORTAD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1911</Words>
  <Application>Microsoft Office PowerPoint</Application>
  <PresentationFormat>Widescreen</PresentationFormat>
  <Paragraphs>171</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Keep Calm Med</vt:lpstr>
      <vt:lpstr>Louis George Café</vt:lpstr>
      <vt:lpstr>PORTADA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Santiago Porras Rodríguez</dc:creator>
  <cp:lastModifiedBy>Santiago Porras Rodríguez</cp:lastModifiedBy>
  <cp:revision>1</cp:revision>
  <dcterms:created xsi:type="dcterms:W3CDTF">2020-04-18T14:37:51Z</dcterms:created>
  <dcterms:modified xsi:type="dcterms:W3CDTF">2020-04-18T19:42:52Z</dcterms:modified>
</cp:coreProperties>
</file>