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4"/>
  </p:notesMasterIdLst>
  <p:sldIdLst>
    <p:sldId id="256" r:id="rId2"/>
    <p:sldId id="258" r:id="rId3"/>
    <p:sldId id="440" r:id="rId4"/>
    <p:sldId id="329" r:id="rId5"/>
    <p:sldId id="330" r:id="rId6"/>
    <p:sldId id="332" r:id="rId7"/>
    <p:sldId id="331" r:id="rId8"/>
    <p:sldId id="333" r:id="rId9"/>
    <p:sldId id="334" r:id="rId10"/>
    <p:sldId id="404" r:id="rId11"/>
    <p:sldId id="409" r:id="rId12"/>
    <p:sldId id="406" r:id="rId13"/>
    <p:sldId id="407" r:id="rId14"/>
    <p:sldId id="408" r:id="rId15"/>
    <p:sldId id="414" r:id="rId16"/>
    <p:sldId id="422" r:id="rId17"/>
    <p:sldId id="435" r:id="rId18"/>
    <p:sldId id="436" r:id="rId19"/>
    <p:sldId id="437" r:id="rId20"/>
    <p:sldId id="438" r:id="rId21"/>
    <p:sldId id="442" r:id="rId22"/>
    <p:sldId id="443" r:id="rId23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25"/>
      <p:bold r:id="rId26"/>
      <p:italic r:id="rId27"/>
      <p:boldItalic r:id="rId28"/>
    </p:embeddedFont>
    <p:embeddedFont>
      <p:font typeface="Barlow Semi Condensed Medium" panose="00000606000000000000" pitchFamily="2" charset="0"/>
      <p:regular r:id="rId29"/>
      <p:bold r:id="rId30"/>
      <p:italic r:id="rId31"/>
      <p:boldItalic r:id="rId32"/>
    </p:embeddedFont>
    <p:embeddedFont>
      <p:font typeface="Fjalla One" panose="02000506040000020004" pitchFamily="2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211C40-3B4F-439D-80B0-D1ACFC671497}">
  <a:tblStyle styleId="{26211C40-3B4F-439D-80B0-D1ACFC6714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9" name="Google Shape;3539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0" name="Google Shape;3540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59" r:id="rId6"/>
    <p:sldLayoutId id="2147483661" r:id="rId7"/>
    <p:sldLayoutId id="2147483665" r:id="rId8"/>
    <p:sldLayoutId id="2147483668" r:id="rId9"/>
    <p:sldLayoutId id="2147483673" r:id="rId10"/>
    <p:sldLayoutId id="2147483674" r:id="rId11"/>
    <p:sldLayoutId id="2147483675" r:id="rId12"/>
    <p:sldLayoutId id="214748367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xaoch.github.io/bla2/" TargetMode="Externa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jetbrains.com/pycharm/download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atacamp-community-prod.s3.amazonaws.com/d4efb29b-f9c6-4f1c-8c98-6f568d88b48f" TargetMode="External"/><Relationship Id="rId2" Type="http://schemas.openxmlformats.org/officeDocument/2006/relationships/hyperlink" Target="http://datacamp-community-prod.s3.amazonaws.com/f04456d7-8e61-482f-9cc9-da6f7f25fc9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drive/17K_rcC7yubaxxk52wdMWPCq7DA2gUB1j" TargetMode="External"/><Relationship Id="rId4" Type="http://schemas.openxmlformats.org/officeDocument/2006/relationships/hyperlink" Target="https://colab.research.google.com/drive/1s0QxUlhkTKKjP2GdvM2zka9MrsCQBxXo#scrollTo=68c8ccd0-3a3d-4fab-86c1-fd5a136f0540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xploratory.io/note/lGd2Ojc9rx/Tutorial-Five-Exploratory-Analysis-shb9OrV5Sv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treamlit.io/gallery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E3BEFD4-16FA-5589-48D3-12F29AD741CB}"/>
              </a:ext>
            </a:extLst>
          </p:cNvPr>
          <p:cNvSpPr/>
          <p:nvPr/>
        </p:nvSpPr>
        <p:spPr>
          <a:xfrm>
            <a:off x="5847885" y="4005341"/>
            <a:ext cx="2928275" cy="82403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507636" y="1776763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2"/>
                </a:solidFill>
              </a:rPr>
              <a:t>Crear Aplicaciones de Analítica del Aprendizaje con Inteligencia Artificial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507636" y="3495835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solidFill>
                  <a:schemeClr val="accent1"/>
                </a:solidFill>
              </a:rPr>
              <a:t>Xavier Ochoa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  <p:pic>
        <p:nvPicPr>
          <p:cNvPr id="1027" name="Picture 3" descr="LACLO 2023">
            <a:extLst>
              <a:ext uri="{FF2B5EF4-FFF2-40B4-BE49-F238E27FC236}">
                <a16:creationId xmlns:a16="http://schemas.microsoft.com/office/drawing/2014/main" id="{C1309D6E-F832-19B4-4A34-CCE806845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590" y="4135985"/>
            <a:ext cx="266700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AD20E5-AE05-2D66-BE6D-E3BFCA4D249F}"/>
              </a:ext>
            </a:extLst>
          </p:cNvPr>
          <p:cNvSpPr txBox="1"/>
          <p:nvPr/>
        </p:nvSpPr>
        <p:spPr>
          <a:xfrm>
            <a:off x="3390900" y="4348839"/>
            <a:ext cx="2362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https://xaoch.github.io/bla2/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F7B31-A5F2-7200-3D3B-84F61501729B}"/>
              </a:ext>
            </a:extLst>
          </p:cNvPr>
          <p:cNvSpPr txBox="1"/>
          <p:nvPr/>
        </p:nvSpPr>
        <p:spPr>
          <a:xfrm>
            <a:off x="3574771" y="3990110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peers – Fall 2022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5A73DC-F8FA-BEC1-9855-7DAD2DD7A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709" y="845613"/>
            <a:ext cx="6552333" cy="25155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82113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12C0-9CA6-C740-BA69-C3E10EBC4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291" y="1620753"/>
            <a:ext cx="4745182" cy="1902000"/>
          </a:xfrm>
        </p:spPr>
        <p:txBody>
          <a:bodyPr/>
          <a:lstStyle/>
          <a:p>
            <a:r>
              <a:rPr lang="en-US" dirty="0" err="1"/>
              <a:t>Instalación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10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stalling on Windows — Anaconda documentation">
            <a:extLst>
              <a:ext uri="{FF2B5EF4-FFF2-40B4-BE49-F238E27FC236}">
                <a16:creationId xmlns:a16="http://schemas.microsoft.com/office/drawing/2014/main" id="{F394C487-B40F-4A8E-7B3E-197079B01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630" y="1510146"/>
            <a:ext cx="3942847" cy="306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018136-214A-DBD2-1558-780BD3D9F748}"/>
              </a:ext>
            </a:extLst>
          </p:cNvPr>
          <p:cNvSpPr txBox="1"/>
          <p:nvPr/>
        </p:nvSpPr>
        <p:spPr>
          <a:xfrm>
            <a:off x="2443336" y="249383"/>
            <a:ext cx="4437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Installing Anaconda (Python)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6ADAF2-390D-C62C-0E8A-42A1328CF7E7}"/>
              </a:ext>
            </a:extLst>
          </p:cNvPr>
          <p:cNvSpPr txBox="1"/>
          <p:nvPr/>
        </p:nvSpPr>
        <p:spPr>
          <a:xfrm>
            <a:off x="3002972" y="802819"/>
            <a:ext cx="31380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https://www.anaconda.com/download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9950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018136-214A-DBD2-1558-780BD3D9F748}"/>
              </a:ext>
            </a:extLst>
          </p:cNvPr>
          <p:cNvSpPr txBox="1"/>
          <p:nvPr/>
        </p:nvSpPr>
        <p:spPr>
          <a:xfrm>
            <a:off x="2443336" y="249383"/>
            <a:ext cx="3773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Installing PyCharm (IDE)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63E0CA-7AD3-A94D-6980-001755334C18}"/>
              </a:ext>
            </a:extLst>
          </p:cNvPr>
          <p:cNvSpPr txBox="1"/>
          <p:nvPr/>
        </p:nvSpPr>
        <p:spPr>
          <a:xfrm>
            <a:off x="2685105" y="802819"/>
            <a:ext cx="37737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https://www.jetbrains.com/pycharm/download</a:t>
            </a:r>
            <a:r>
              <a:rPr lang="en-US" dirty="0"/>
              <a:t> </a:t>
            </a:r>
          </a:p>
        </p:txBody>
      </p:sp>
      <p:pic>
        <p:nvPicPr>
          <p:cNvPr id="2050" name="Picture 2" descr="PyCharm Professional">
            <a:extLst>
              <a:ext uri="{FF2B5EF4-FFF2-40B4-BE49-F238E27FC236}">
                <a16:creationId xmlns:a16="http://schemas.microsoft.com/office/drawing/2014/main" id="{E2E96559-70C1-5085-2CF8-19F537053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747" y="1471044"/>
            <a:ext cx="5782506" cy="304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547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To Install PIP On Windows And Manage Packages">
            <a:extLst>
              <a:ext uri="{FF2B5EF4-FFF2-40B4-BE49-F238E27FC236}">
                <a16:creationId xmlns:a16="http://schemas.microsoft.com/office/drawing/2014/main" id="{00823626-0E63-0F8F-9ACA-2FFBEA9A8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312" y="1084390"/>
            <a:ext cx="5399376" cy="362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1B096-44A3-BD89-182D-725CEC790B3C}"/>
              </a:ext>
            </a:extLst>
          </p:cNvPr>
          <p:cNvSpPr txBox="1"/>
          <p:nvPr/>
        </p:nvSpPr>
        <p:spPr>
          <a:xfrm>
            <a:off x="2549651" y="367147"/>
            <a:ext cx="404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Installing Python Libraries</a:t>
            </a:r>
          </a:p>
        </p:txBody>
      </p:sp>
    </p:spTree>
    <p:extLst>
      <p:ext uri="{BB962C8B-B14F-4D97-AF65-F5344CB8AC3E}">
        <p14:creationId xmlns:p14="http://schemas.microsoft.com/office/powerpoint/2010/main" val="3206816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97E22-693B-AC68-AECF-204180823AE4}"/>
              </a:ext>
            </a:extLst>
          </p:cNvPr>
          <p:cNvSpPr txBox="1"/>
          <p:nvPr/>
        </p:nvSpPr>
        <p:spPr>
          <a:xfrm>
            <a:off x="2874818" y="540328"/>
            <a:ext cx="3026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Pandas Cheat Sheet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4490F8-AAE9-F9F0-7165-252B00C474E4}"/>
              </a:ext>
            </a:extLst>
          </p:cNvPr>
          <p:cNvSpPr txBox="1"/>
          <p:nvPr/>
        </p:nvSpPr>
        <p:spPr>
          <a:xfrm>
            <a:off x="2479964" y="1253837"/>
            <a:ext cx="20361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Cheat Sheet Basics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Cheat Sheet Wrangling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6FFF3-B4A0-9382-2763-41D4818CD062}"/>
              </a:ext>
            </a:extLst>
          </p:cNvPr>
          <p:cNvSpPr txBox="1"/>
          <p:nvPr/>
        </p:nvSpPr>
        <p:spPr>
          <a:xfrm>
            <a:off x="3976254" y="2777837"/>
            <a:ext cx="2246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Panda Basic Exercises</a:t>
            </a:r>
            <a:endParaRPr lang="en-US" dirty="0"/>
          </a:p>
          <a:p>
            <a:r>
              <a:rPr lang="en-US" dirty="0">
                <a:hlinkClick r:id="rId5"/>
              </a:rPr>
              <a:t>Data Wrangling 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6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2"/>
          </p:nvPr>
        </p:nvSpPr>
        <p:spPr>
          <a:xfrm>
            <a:off x="1205345" y="2129605"/>
            <a:ext cx="6733309" cy="1069800"/>
          </a:xfrm>
        </p:spPr>
        <p:txBody>
          <a:bodyPr/>
          <a:lstStyle/>
          <a:p>
            <a:r>
              <a:rPr lang="en-US" dirty="0" err="1"/>
              <a:t>Tradicional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23797" y="984226"/>
            <a:ext cx="3980911" cy="804600"/>
          </a:xfrm>
        </p:spPr>
        <p:txBody>
          <a:bodyPr/>
          <a:lstStyle/>
          <a:p>
            <a:r>
              <a:rPr lang="en-US" sz="5400" dirty="0" err="1"/>
              <a:t>Aplicación</a:t>
            </a:r>
            <a:endParaRPr lang="en-US" sz="5400" dirty="0"/>
          </a:p>
        </p:txBody>
      </p:sp>
      <p:sp>
        <p:nvSpPr>
          <p:cNvPr id="272" name="Google Shape;2170;p40"/>
          <p:cNvSpPr txBox="1"/>
          <p:nvPr/>
        </p:nvSpPr>
        <p:spPr>
          <a:xfrm>
            <a:off x="1241367" y="65049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77C6FC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 dirty="0">
              <a:solidFill>
                <a:srgbClr val="77C6FC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C39B4804-1DAD-AD69-3526-3F1E85066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159" y="2571750"/>
            <a:ext cx="2728375" cy="272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67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7A5CA36-86CF-1278-FD9E-3D2DFBB2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Código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9FE520-4892-008C-C943-EB18A318F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5" y="1290738"/>
            <a:ext cx="7502236" cy="2836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C0BB01-A9CA-D227-4CE7-90F9B43A1E47}"/>
              </a:ext>
            </a:extLst>
          </p:cNvPr>
          <p:cNvSpPr txBox="1"/>
          <p:nvPr/>
        </p:nvSpPr>
        <p:spPr>
          <a:xfrm>
            <a:off x="2755323" y="4483921"/>
            <a:ext cx="45823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https://github.com/xaoch/TallerLACLO2023</a:t>
            </a:r>
          </a:p>
        </p:txBody>
      </p:sp>
    </p:spTree>
    <p:extLst>
      <p:ext uri="{BB962C8B-B14F-4D97-AF65-F5344CB8AC3E}">
        <p14:creationId xmlns:p14="http://schemas.microsoft.com/office/powerpoint/2010/main" val="1120689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7A5CA36-86CF-1278-FD9E-3D2DFBB2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Descripción</a:t>
            </a:r>
            <a:r>
              <a:rPr lang="en-US" dirty="0"/>
              <a:t> de Pasos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382F73-17CD-BE2F-CB1D-03EBC48D99D1}"/>
              </a:ext>
            </a:extLst>
          </p:cNvPr>
          <p:cNvSpPr txBox="1"/>
          <p:nvPr/>
        </p:nvSpPr>
        <p:spPr>
          <a:xfrm>
            <a:off x="1018310" y="4547261"/>
            <a:ext cx="7363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https://exploratory.io/note/lGd2Ojc9rx/Tutorial-Five-Exploratory-Analysis-shb9OrV5Sv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DA69BF-3B11-7FAD-0C8A-4F32A28F1471}"/>
              </a:ext>
            </a:extLst>
          </p:cNvPr>
          <p:cNvSpPr txBox="1"/>
          <p:nvPr/>
        </p:nvSpPr>
        <p:spPr>
          <a:xfrm>
            <a:off x="1316182" y="1794164"/>
            <a:ext cx="65393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Cargar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Limpiar</a:t>
            </a:r>
            <a:r>
              <a:rPr lang="en-US" dirty="0"/>
              <a:t> y </a:t>
            </a:r>
            <a:r>
              <a:rPr lang="en-US" dirty="0" err="1"/>
              <a:t>ordenar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Indicar</a:t>
            </a:r>
            <a:r>
              <a:rPr lang="en-US" dirty="0"/>
              <a:t> </a:t>
            </a:r>
            <a:r>
              <a:rPr lang="en-US" dirty="0" err="1"/>
              <a:t>esculas</a:t>
            </a:r>
            <a:r>
              <a:rPr lang="en-US" dirty="0"/>
              <a:t> de “Alta </a:t>
            </a:r>
            <a:r>
              <a:rPr lang="en-US" dirty="0" err="1"/>
              <a:t>pobreza</a:t>
            </a:r>
            <a:r>
              <a:rPr lang="en-US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Visualizaciones</a:t>
            </a:r>
            <a:r>
              <a:rPr lang="en-US" dirty="0"/>
              <a:t>: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/>
              <a:t>-- </a:t>
            </a:r>
            <a:r>
              <a:rPr lang="en-US" dirty="0" err="1"/>
              <a:t>Distribución</a:t>
            </a:r>
            <a:r>
              <a:rPr lang="en-US" dirty="0"/>
              <a:t> Racial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/>
              <a:t>-- </a:t>
            </a:r>
            <a:r>
              <a:rPr lang="en-US" dirty="0" err="1"/>
              <a:t>Distribución</a:t>
            </a:r>
            <a:r>
              <a:rPr lang="en-US" dirty="0"/>
              <a:t> de </a:t>
            </a:r>
            <a:r>
              <a:rPr lang="en-US" dirty="0" err="1"/>
              <a:t>Pobreza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-- </a:t>
            </a:r>
            <a:r>
              <a:rPr lang="en-US" dirty="0" err="1"/>
              <a:t>Distribución</a:t>
            </a:r>
            <a:r>
              <a:rPr lang="en-US" dirty="0"/>
              <a:t> Racial y </a:t>
            </a:r>
            <a:r>
              <a:rPr lang="en-US" dirty="0" err="1"/>
              <a:t>Pobreza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00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2"/>
          </p:nvPr>
        </p:nvSpPr>
        <p:spPr>
          <a:xfrm>
            <a:off x="1205345" y="2129605"/>
            <a:ext cx="6733309" cy="1069800"/>
          </a:xfrm>
        </p:spPr>
        <p:txBody>
          <a:bodyPr/>
          <a:lstStyle/>
          <a:p>
            <a:r>
              <a:rPr lang="en-US" dirty="0"/>
              <a:t>Pandas AI</a:t>
            </a:r>
          </a:p>
        </p:txBody>
      </p:sp>
      <p:sp>
        <p:nvSpPr>
          <p:cNvPr id="272" name="Google Shape;2170;p40"/>
          <p:cNvSpPr txBox="1"/>
          <p:nvPr/>
        </p:nvSpPr>
        <p:spPr>
          <a:xfrm>
            <a:off x="1241367" y="65049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77C6FC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 dirty="0">
              <a:solidFill>
                <a:srgbClr val="77C6FC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C39B4804-1DAD-AD69-3526-3F1E85066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159" y="2571750"/>
            <a:ext cx="2728375" cy="272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0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Python + Pandas + </a:t>
            </a:r>
            <a:r>
              <a:rPr lang="en-US" dirty="0" err="1"/>
              <a:t>Streamlit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Crear Aplicaciones de AA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Applicación Tradicional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Analizar</a:t>
            </a:r>
            <a:r>
              <a:rPr lang="en-US" dirty="0"/>
              <a:t> data </a:t>
            </a:r>
            <a:r>
              <a:rPr lang="en-US" dirty="0" err="1"/>
              <a:t>educacional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PandasAI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Conectar</a:t>
            </a:r>
            <a:r>
              <a:rPr lang="en-US" dirty="0"/>
              <a:t> IA a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análisis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Aplicación IA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Analizar</a:t>
            </a:r>
            <a:r>
              <a:rPr lang="en-US" dirty="0"/>
              <a:t> data </a:t>
            </a:r>
            <a:r>
              <a:rPr lang="en-US" dirty="0" err="1"/>
              <a:t>educional</a:t>
            </a:r>
            <a:r>
              <a:rPr lang="en-US" dirty="0"/>
              <a:t> con poco </a:t>
            </a:r>
            <a:r>
              <a:rPr lang="en-US" dirty="0" err="1"/>
              <a:t>código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7A5CA36-86CF-1278-FD9E-3D2DFBB2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AI</a:t>
            </a:r>
          </a:p>
        </p:txBody>
      </p:sp>
      <p:pic>
        <p:nvPicPr>
          <p:cNvPr id="2050" name="Picture 2" descr="PandasAI">
            <a:extLst>
              <a:ext uri="{FF2B5EF4-FFF2-40B4-BE49-F238E27FC236}">
                <a16:creationId xmlns:a16="http://schemas.microsoft.com/office/drawing/2014/main" id="{6318BB62-1901-345C-E6C3-AC8535F29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697" y="948095"/>
            <a:ext cx="4814455" cy="350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4F772D-D7AB-3EA1-7EE7-9391A752E50A}"/>
              </a:ext>
            </a:extLst>
          </p:cNvPr>
          <p:cNvSpPr txBox="1"/>
          <p:nvPr/>
        </p:nvSpPr>
        <p:spPr>
          <a:xfrm>
            <a:off x="3026276" y="4547261"/>
            <a:ext cx="30912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https://github.com/gventuri/pandas-ai</a:t>
            </a:r>
          </a:p>
        </p:txBody>
      </p:sp>
    </p:spTree>
    <p:extLst>
      <p:ext uri="{BB962C8B-B14F-4D97-AF65-F5344CB8AC3E}">
        <p14:creationId xmlns:p14="http://schemas.microsoft.com/office/powerpoint/2010/main" val="1996127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2"/>
          </p:nvPr>
        </p:nvSpPr>
        <p:spPr>
          <a:xfrm>
            <a:off x="1205345" y="2129605"/>
            <a:ext cx="6733309" cy="1069800"/>
          </a:xfrm>
        </p:spPr>
        <p:txBody>
          <a:bodyPr/>
          <a:lstStyle/>
          <a:p>
            <a:r>
              <a:rPr lang="en-US" dirty="0"/>
              <a:t>IA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23797" y="984226"/>
            <a:ext cx="3980911" cy="804600"/>
          </a:xfrm>
        </p:spPr>
        <p:txBody>
          <a:bodyPr/>
          <a:lstStyle/>
          <a:p>
            <a:r>
              <a:rPr lang="en-US" sz="5400" dirty="0" err="1"/>
              <a:t>Aplicación</a:t>
            </a:r>
            <a:endParaRPr lang="en-US" sz="5400" dirty="0"/>
          </a:p>
        </p:txBody>
      </p:sp>
      <p:sp>
        <p:nvSpPr>
          <p:cNvPr id="272" name="Google Shape;2170;p40"/>
          <p:cNvSpPr txBox="1"/>
          <p:nvPr/>
        </p:nvSpPr>
        <p:spPr>
          <a:xfrm>
            <a:off x="1241367" y="65049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77C6FC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 dirty="0">
              <a:solidFill>
                <a:srgbClr val="77C6FC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C39B4804-1DAD-AD69-3526-3F1E85066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159" y="2571750"/>
            <a:ext cx="2728375" cy="272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87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2" name="Google Shape;3542;p62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Gracias</a:t>
            </a:r>
            <a:endParaRPr sz="7200" dirty="0"/>
          </a:p>
        </p:txBody>
      </p:sp>
      <p:sp>
        <p:nvSpPr>
          <p:cNvPr id="3543" name="Google Shape;3543;p62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77C6FC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¿</a:t>
            </a:r>
            <a:r>
              <a:rPr lang="en-US" dirty="0" err="1">
                <a:solidFill>
                  <a:srgbClr val="77C6FC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Preguntas</a:t>
            </a:r>
            <a:r>
              <a:rPr lang="en-US" dirty="0">
                <a:solidFill>
                  <a:srgbClr val="77C6FC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?</a:t>
            </a:r>
            <a:endParaRPr dirty="0">
              <a:solidFill>
                <a:srgbClr val="77C6FC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595959"/>
                </a:solidFill>
              </a:rPr>
              <a:t>x</a:t>
            </a:r>
            <a:r>
              <a:rPr lang="en-US" dirty="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avier.ochoa@nyu.edu</a:t>
            </a:r>
            <a:endParaRPr dirty="0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2"/>
          </p:nvPr>
        </p:nvSpPr>
        <p:spPr>
          <a:xfrm>
            <a:off x="1147597" y="2621442"/>
            <a:ext cx="6733309" cy="1069800"/>
          </a:xfrm>
        </p:spPr>
        <p:txBody>
          <a:bodyPr/>
          <a:lstStyle/>
          <a:p>
            <a:r>
              <a:rPr lang="en-US" dirty="0"/>
              <a:t>AA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23797" y="984226"/>
            <a:ext cx="3980911" cy="804600"/>
          </a:xfrm>
        </p:spPr>
        <p:txBody>
          <a:bodyPr/>
          <a:lstStyle/>
          <a:p>
            <a:r>
              <a:rPr lang="en-US" sz="5400" dirty="0" err="1"/>
              <a:t>Crear</a:t>
            </a:r>
            <a:r>
              <a:rPr lang="en-US" sz="5400" dirty="0"/>
              <a:t> </a:t>
            </a:r>
            <a:r>
              <a:rPr lang="en-US" sz="5400" dirty="0" err="1"/>
              <a:t>Applicaciones</a:t>
            </a:r>
            <a:endParaRPr lang="en-US" sz="5400" dirty="0"/>
          </a:p>
        </p:txBody>
      </p:sp>
      <p:sp>
        <p:nvSpPr>
          <p:cNvPr id="272" name="Google Shape;2170;p40"/>
          <p:cNvSpPr txBox="1"/>
          <p:nvPr/>
        </p:nvSpPr>
        <p:spPr>
          <a:xfrm>
            <a:off x="1241367" y="65049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77C6FC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 dirty="0">
              <a:solidFill>
                <a:srgbClr val="77C6FC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C39B4804-1DAD-AD69-3526-3F1E85066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159" y="2571750"/>
            <a:ext cx="2728375" cy="272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1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hy Is Python Programming Language Important In Data Science">
            <a:extLst>
              <a:ext uri="{FF2B5EF4-FFF2-40B4-BE49-F238E27FC236}">
                <a16:creationId xmlns:a16="http://schemas.microsoft.com/office/drawing/2014/main" id="{7C8373FC-A6B4-D4A1-A689-5A72B7DEB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66750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26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yCharm: the Python IDE for Professional Developers by JetBrains">
            <a:extLst>
              <a:ext uri="{FF2B5EF4-FFF2-40B4-BE49-F238E27FC236}">
                <a16:creationId xmlns:a16="http://schemas.microsoft.com/office/drawing/2014/main" id="{D5DB461C-4841-2F75-40E3-289F8BA61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0"/>
            <a:ext cx="82359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76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ython Pandas. What is Pandas? | by Tathe Nitin | Medium">
            <a:extLst>
              <a:ext uri="{FF2B5EF4-FFF2-40B4-BE49-F238E27FC236}">
                <a16:creationId xmlns:a16="http://schemas.microsoft.com/office/drawing/2014/main" id="{E62229AC-CEBC-FD90-CBBD-69EC5138A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8" y="1614488"/>
            <a:ext cx="45815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822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treamlit – Revolutionizing Data App Creation – Towards AI">
            <a:extLst>
              <a:ext uri="{FF2B5EF4-FFF2-40B4-BE49-F238E27FC236}">
                <a16:creationId xmlns:a16="http://schemas.microsoft.com/office/drawing/2014/main" id="{2BD30A45-73AC-8A09-034A-D43FAB499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" y="-110837"/>
            <a:ext cx="860583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730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12C0-9CA6-C740-BA69-C3E10EBC4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291" y="1620753"/>
            <a:ext cx="4745182" cy="1902000"/>
          </a:xfrm>
        </p:spPr>
        <p:txBody>
          <a:bodyPr/>
          <a:lstStyle/>
          <a:p>
            <a:r>
              <a:rPr lang="en-US" dirty="0" err="1"/>
              <a:t>Resultados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84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1CB63D-948E-A89F-F1CB-7459ED61B08E}"/>
              </a:ext>
            </a:extLst>
          </p:cNvPr>
          <p:cNvSpPr txBox="1"/>
          <p:nvPr/>
        </p:nvSpPr>
        <p:spPr>
          <a:xfrm>
            <a:off x="3408218" y="4205587"/>
            <a:ext cx="21959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https://streamlit.io/gallery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ADFD1-A2F7-E8C2-C7AD-8DA01A5D4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128" y="935182"/>
            <a:ext cx="6094146" cy="27803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7355035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204</Words>
  <Application>Microsoft Office PowerPoint</Application>
  <PresentationFormat>On-screen Show (16:9)</PresentationFormat>
  <Paragraphs>58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Barlow Semi Condensed</vt:lpstr>
      <vt:lpstr>Arial</vt:lpstr>
      <vt:lpstr>Fjalla One</vt:lpstr>
      <vt:lpstr>Barlow Semi Condensed Medium</vt:lpstr>
      <vt:lpstr>Technology Consulting by Slidesgo</vt:lpstr>
      <vt:lpstr>Crear Aplicaciones de Analítica del Aprendizaje con Inteligencia Artificial</vt:lpstr>
      <vt:lpstr>Agenda</vt:lpstr>
      <vt:lpstr>AA</vt:lpstr>
      <vt:lpstr>PowerPoint Presentation</vt:lpstr>
      <vt:lpstr>PowerPoint Presentation</vt:lpstr>
      <vt:lpstr>PowerPoint Presentation</vt:lpstr>
      <vt:lpstr>PowerPoint Presentation</vt:lpstr>
      <vt:lpstr>Resultados</vt:lpstr>
      <vt:lpstr>PowerPoint Presentation</vt:lpstr>
      <vt:lpstr>PowerPoint Presentation</vt:lpstr>
      <vt:lpstr>Instalación</vt:lpstr>
      <vt:lpstr>PowerPoint Presentation</vt:lpstr>
      <vt:lpstr>PowerPoint Presentation</vt:lpstr>
      <vt:lpstr>PowerPoint Presentation</vt:lpstr>
      <vt:lpstr>PowerPoint Presentation</vt:lpstr>
      <vt:lpstr>Tradicional</vt:lpstr>
      <vt:lpstr>Código</vt:lpstr>
      <vt:lpstr>Descripción de Pasos</vt:lpstr>
      <vt:lpstr>Pandas AI</vt:lpstr>
      <vt:lpstr>Pandas AI</vt:lpstr>
      <vt:lpstr>IA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Consulting</dc:title>
  <dc:creator>Xavier Ochoa</dc:creator>
  <cp:lastModifiedBy>Xavier Ochoa</cp:lastModifiedBy>
  <cp:revision>2</cp:revision>
  <dcterms:modified xsi:type="dcterms:W3CDTF">2023-10-16T17:27:32Z</dcterms:modified>
</cp:coreProperties>
</file>