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9"/>
  </p:notesMasterIdLst>
  <p:sldIdLst>
    <p:sldId id="256" r:id="rId2"/>
    <p:sldId id="258" r:id="rId3"/>
    <p:sldId id="264" r:id="rId4"/>
    <p:sldId id="262" r:id="rId5"/>
    <p:sldId id="268" r:id="rId6"/>
    <p:sldId id="304" r:id="rId7"/>
    <p:sldId id="305" r:id="rId8"/>
  </p:sldIdLst>
  <p:sldSz cx="9144000" cy="5143500" type="screen16x9"/>
  <p:notesSz cx="6858000" cy="9144000"/>
  <p:embeddedFontLst>
    <p:embeddedFont>
      <p:font typeface="Inter" panose="020B0604020202020204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59B942-0EF4-44F8-9A9B-AB2F954A1F0E}">
  <a:tblStyle styleId="{1459B942-0EF4-44F8-9A9B-AB2F954A1F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1bc263f502_0_1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1bc263f502_0_1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11bc263f502_0_2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11bc263f502_0_2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11bc263f502_0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11bc263f502_0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500" y="539375"/>
            <a:ext cx="4247100" cy="24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500" y="3233700"/>
            <a:ext cx="28698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086542" y="288026"/>
            <a:ext cx="768173" cy="588522"/>
            <a:chOff x="8650400" y="824125"/>
            <a:chExt cx="124750" cy="95575"/>
          </a:xfrm>
        </p:grpSpPr>
        <p:sp>
          <p:nvSpPr>
            <p:cNvPr id="12" name="Google Shape;12;p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650400" y="824125"/>
              <a:ext cx="124750" cy="40800"/>
            </a:xfrm>
            <a:custGeom>
              <a:avLst/>
              <a:gdLst/>
              <a:ahLst/>
              <a:cxnLst/>
              <a:rect l="l" t="t" r="r" b="b"/>
              <a:pathLst>
                <a:path w="4990" h="1632" extrusionOk="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646768" y="4570307"/>
            <a:ext cx="430885" cy="203666"/>
            <a:chOff x="8703675" y="886625"/>
            <a:chExt cx="69975" cy="33075"/>
          </a:xfrm>
        </p:grpSpPr>
        <p:sp>
          <p:nvSpPr>
            <p:cNvPr id="20" name="Google Shape;20;p2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/>
          <p:nvPr/>
        </p:nvSpPr>
        <p:spPr>
          <a:xfrm>
            <a:off x="2011825" y="354975"/>
            <a:ext cx="5120400" cy="44190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title"/>
          </p:nvPr>
        </p:nvSpPr>
        <p:spPr>
          <a:xfrm>
            <a:off x="2733325" y="861075"/>
            <a:ext cx="37401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2733325" y="2154075"/>
            <a:ext cx="3740100" cy="21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Open Sans Medium"/>
              <a:buChar char="●"/>
              <a:defRPr>
                <a:solidFill>
                  <a:schemeClr val="accent6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>
                <a:solidFill>
                  <a:schemeClr val="accent6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>
                <a:solidFill>
                  <a:schemeClr val="accent6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>
                <a:solidFill>
                  <a:schemeClr val="accent6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>
                <a:solidFill>
                  <a:schemeClr val="accent6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>
                <a:solidFill>
                  <a:schemeClr val="accent6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>
                <a:solidFill>
                  <a:schemeClr val="accent6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>
                <a:solidFill>
                  <a:schemeClr val="accent6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2"/>
          </p:nvPr>
        </p:nvSpPr>
        <p:spPr>
          <a:xfrm>
            <a:off x="656800" y="1728213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"/>
          </p:nvPr>
        </p:nvSpPr>
        <p:spPr>
          <a:xfrm>
            <a:off x="656800" y="2157752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3"/>
          </p:nvPr>
        </p:nvSpPr>
        <p:spPr>
          <a:xfrm>
            <a:off x="3369325" y="1728213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4"/>
          </p:nvPr>
        </p:nvSpPr>
        <p:spPr>
          <a:xfrm>
            <a:off x="3369325" y="2157752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5"/>
          </p:nvPr>
        </p:nvSpPr>
        <p:spPr>
          <a:xfrm>
            <a:off x="656800" y="3454049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6"/>
          </p:nvPr>
        </p:nvSpPr>
        <p:spPr>
          <a:xfrm>
            <a:off x="656800" y="3883588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7"/>
          </p:nvPr>
        </p:nvSpPr>
        <p:spPr>
          <a:xfrm>
            <a:off x="3369300" y="3454049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8"/>
          </p:nvPr>
        </p:nvSpPr>
        <p:spPr>
          <a:xfrm>
            <a:off x="3369300" y="3883588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idx="9" hasCustomPrompt="1"/>
          </p:nvPr>
        </p:nvSpPr>
        <p:spPr>
          <a:xfrm>
            <a:off x="2253625" y="1254025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>
            <a:spLocks noGrp="1"/>
          </p:cNvSpPr>
          <p:nvPr>
            <p:ph type="title" idx="13" hasCustomPrompt="1"/>
          </p:nvPr>
        </p:nvSpPr>
        <p:spPr>
          <a:xfrm>
            <a:off x="2253625" y="2979838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6150" y="1254025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15" hasCustomPrompt="1"/>
          </p:nvPr>
        </p:nvSpPr>
        <p:spPr>
          <a:xfrm>
            <a:off x="4966150" y="2979838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16"/>
          </p:nvPr>
        </p:nvSpPr>
        <p:spPr>
          <a:xfrm>
            <a:off x="6081850" y="1728213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17"/>
          </p:nvPr>
        </p:nvSpPr>
        <p:spPr>
          <a:xfrm>
            <a:off x="6081850" y="2157752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18"/>
          </p:nvPr>
        </p:nvSpPr>
        <p:spPr>
          <a:xfrm>
            <a:off x="6081850" y="3454049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9"/>
          </p:nvPr>
        </p:nvSpPr>
        <p:spPr>
          <a:xfrm>
            <a:off x="6081850" y="3883588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20" hasCustomPrompt="1"/>
          </p:nvPr>
        </p:nvSpPr>
        <p:spPr>
          <a:xfrm>
            <a:off x="7678675" y="1254025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21" hasCustomPrompt="1"/>
          </p:nvPr>
        </p:nvSpPr>
        <p:spPr>
          <a:xfrm>
            <a:off x="7678675" y="2979838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91" name="Google Shape;191;p13"/>
          <p:cNvGrpSpPr/>
          <p:nvPr/>
        </p:nvGrpSpPr>
        <p:grpSpPr>
          <a:xfrm>
            <a:off x="8086542" y="288026"/>
            <a:ext cx="768173" cy="588522"/>
            <a:chOff x="8650400" y="824125"/>
            <a:chExt cx="124750" cy="95575"/>
          </a:xfrm>
        </p:grpSpPr>
        <p:sp>
          <p:nvSpPr>
            <p:cNvPr id="192" name="Google Shape;192;p13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8650400" y="824125"/>
              <a:ext cx="124750" cy="40800"/>
            </a:xfrm>
            <a:custGeom>
              <a:avLst/>
              <a:gdLst/>
              <a:ahLst/>
              <a:cxnLst/>
              <a:rect l="l" t="t" r="r" b="b"/>
              <a:pathLst>
                <a:path w="4990" h="1632" extrusionOk="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13"/>
          <p:cNvGrpSpPr/>
          <p:nvPr/>
        </p:nvGrpSpPr>
        <p:grpSpPr>
          <a:xfrm>
            <a:off x="317016" y="288013"/>
            <a:ext cx="234762" cy="218290"/>
            <a:chOff x="8652775" y="883650"/>
            <a:chExt cx="38125" cy="35450"/>
          </a:xfrm>
        </p:grpSpPr>
        <p:sp>
          <p:nvSpPr>
            <p:cNvPr id="200" name="Google Shape;200;p13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13"/>
          <p:cNvGrpSpPr/>
          <p:nvPr/>
        </p:nvGrpSpPr>
        <p:grpSpPr>
          <a:xfrm>
            <a:off x="4199841" y="4764663"/>
            <a:ext cx="744312" cy="221985"/>
            <a:chOff x="8652775" y="883650"/>
            <a:chExt cx="120875" cy="36050"/>
          </a:xfrm>
        </p:grpSpPr>
        <p:sp>
          <p:nvSpPr>
            <p:cNvPr id="204" name="Google Shape;204;p13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5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/>
          <p:nvPr/>
        </p:nvSpPr>
        <p:spPr>
          <a:xfrm>
            <a:off x="-7050" y="0"/>
            <a:ext cx="13146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"/>
          <p:cNvSpPr/>
          <p:nvPr/>
        </p:nvSpPr>
        <p:spPr>
          <a:xfrm>
            <a:off x="713400" y="928250"/>
            <a:ext cx="5955000" cy="3272400"/>
          </a:xfrm>
          <a:prstGeom prst="roundRect">
            <a:avLst>
              <a:gd name="adj" fmla="val 5431"/>
            </a:avLst>
          </a:prstGeom>
          <a:solidFill>
            <a:srgbClr val="516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 txBox="1">
            <a:spLocks noGrp="1"/>
          </p:cNvSpPr>
          <p:nvPr>
            <p:ph type="title"/>
          </p:nvPr>
        </p:nvSpPr>
        <p:spPr>
          <a:xfrm>
            <a:off x="1620450" y="3148050"/>
            <a:ext cx="41409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subTitle" idx="1"/>
          </p:nvPr>
        </p:nvSpPr>
        <p:spPr>
          <a:xfrm>
            <a:off x="1620450" y="1502850"/>
            <a:ext cx="4140900" cy="16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5" name="Google Shape;215;p14"/>
          <p:cNvGrpSpPr/>
          <p:nvPr/>
        </p:nvGrpSpPr>
        <p:grpSpPr>
          <a:xfrm>
            <a:off x="230416" y="1659932"/>
            <a:ext cx="234762" cy="218290"/>
            <a:chOff x="8652775" y="883650"/>
            <a:chExt cx="38125" cy="35450"/>
          </a:xfrm>
        </p:grpSpPr>
        <p:sp>
          <p:nvSpPr>
            <p:cNvPr id="216" name="Google Shape;216;p1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14"/>
          <p:cNvSpPr/>
          <p:nvPr/>
        </p:nvSpPr>
        <p:spPr>
          <a:xfrm>
            <a:off x="8507855" y="4884119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14"/>
          <p:cNvGrpSpPr/>
          <p:nvPr/>
        </p:nvGrpSpPr>
        <p:grpSpPr>
          <a:xfrm>
            <a:off x="8697691" y="4385807"/>
            <a:ext cx="234762" cy="218290"/>
            <a:chOff x="8652775" y="883650"/>
            <a:chExt cx="38125" cy="35450"/>
          </a:xfrm>
        </p:grpSpPr>
        <p:sp>
          <p:nvSpPr>
            <p:cNvPr id="222" name="Google Shape;222;p1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14"/>
          <p:cNvGrpSpPr/>
          <p:nvPr/>
        </p:nvGrpSpPr>
        <p:grpSpPr>
          <a:xfrm>
            <a:off x="6176268" y="437544"/>
            <a:ext cx="430885" cy="203666"/>
            <a:chOff x="8703675" y="886625"/>
            <a:chExt cx="69975" cy="33075"/>
          </a:xfrm>
        </p:grpSpPr>
        <p:sp>
          <p:nvSpPr>
            <p:cNvPr id="227" name="Google Shape;227;p14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14"/>
          <p:cNvGrpSpPr/>
          <p:nvPr/>
        </p:nvGrpSpPr>
        <p:grpSpPr>
          <a:xfrm>
            <a:off x="5845216" y="430225"/>
            <a:ext cx="234762" cy="218290"/>
            <a:chOff x="8652775" y="883650"/>
            <a:chExt cx="38125" cy="35450"/>
          </a:xfrm>
        </p:grpSpPr>
        <p:sp>
          <p:nvSpPr>
            <p:cNvPr id="230" name="Google Shape;230;p1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35" name="Google Shape;235;p15"/>
          <p:cNvGrpSpPr/>
          <p:nvPr/>
        </p:nvGrpSpPr>
        <p:grpSpPr>
          <a:xfrm>
            <a:off x="186480" y="169331"/>
            <a:ext cx="430885" cy="203666"/>
            <a:chOff x="8703675" y="886625"/>
            <a:chExt cx="69975" cy="33075"/>
          </a:xfrm>
        </p:grpSpPr>
        <p:sp>
          <p:nvSpPr>
            <p:cNvPr id="236" name="Google Shape;236;p15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15"/>
          <p:cNvGrpSpPr/>
          <p:nvPr/>
        </p:nvGrpSpPr>
        <p:grpSpPr>
          <a:xfrm>
            <a:off x="957716" y="4782288"/>
            <a:ext cx="234762" cy="218290"/>
            <a:chOff x="8652775" y="883650"/>
            <a:chExt cx="38125" cy="35450"/>
          </a:xfrm>
        </p:grpSpPr>
        <p:sp>
          <p:nvSpPr>
            <p:cNvPr id="239" name="Google Shape;239;p15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15"/>
          <p:cNvSpPr/>
          <p:nvPr/>
        </p:nvSpPr>
        <p:spPr>
          <a:xfrm>
            <a:off x="1311230" y="4852872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0"/>
                </a:moveTo>
                <a:cubicBezTo>
                  <a:pt x="108" y="0"/>
                  <a:pt x="1" y="107"/>
                  <a:pt x="1" y="250"/>
                </a:cubicBezTo>
                <a:cubicBezTo>
                  <a:pt x="1" y="393"/>
                  <a:pt x="108" y="500"/>
                  <a:pt x="251" y="500"/>
                </a:cubicBezTo>
                <a:lnTo>
                  <a:pt x="2549" y="500"/>
                </a:lnTo>
                <a:cubicBezTo>
                  <a:pt x="2691" y="500"/>
                  <a:pt x="2799" y="393"/>
                  <a:pt x="2799" y="250"/>
                </a:cubicBezTo>
                <a:cubicBezTo>
                  <a:pt x="2799" y="107"/>
                  <a:pt x="2691" y="0"/>
                  <a:pt x="25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15"/>
          <p:cNvGrpSpPr/>
          <p:nvPr/>
        </p:nvGrpSpPr>
        <p:grpSpPr>
          <a:xfrm>
            <a:off x="8686141" y="3582182"/>
            <a:ext cx="234762" cy="218290"/>
            <a:chOff x="8652775" y="883650"/>
            <a:chExt cx="38125" cy="35450"/>
          </a:xfrm>
        </p:grpSpPr>
        <p:sp>
          <p:nvSpPr>
            <p:cNvPr id="244" name="Google Shape;244;p15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_1_1_1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2"/>
          <p:cNvSpPr/>
          <p:nvPr/>
        </p:nvSpPr>
        <p:spPr>
          <a:xfrm>
            <a:off x="-7050" y="2843400"/>
            <a:ext cx="9144000" cy="2300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2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22"/>
          <p:cNvSpPr txBox="1">
            <a:spLocks noGrp="1"/>
          </p:cNvSpPr>
          <p:nvPr>
            <p:ph type="title" idx="2"/>
          </p:nvPr>
        </p:nvSpPr>
        <p:spPr>
          <a:xfrm>
            <a:off x="713400" y="3059975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2" name="Google Shape;372;p22"/>
          <p:cNvSpPr txBox="1">
            <a:spLocks noGrp="1"/>
          </p:cNvSpPr>
          <p:nvPr>
            <p:ph type="subTitle" idx="1"/>
          </p:nvPr>
        </p:nvSpPr>
        <p:spPr>
          <a:xfrm>
            <a:off x="713400" y="3489524"/>
            <a:ext cx="2405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22"/>
          <p:cNvSpPr txBox="1">
            <a:spLocks noGrp="1"/>
          </p:cNvSpPr>
          <p:nvPr>
            <p:ph type="title" idx="3"/>
          </p:nvPr>
        </p:nvSpPr>
        <p:spPr>
          <a:xfrm>
            <a:off x="3369386" y="3059975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4" name="Google Shape;374;p22"/>
          <p:cNvSpPr txBox="1">
            <a:spLocks noGrp="1"/>
          </p:cNvSpPr>
          <p:nvPr>
            <p:ph type="subTitle" idx="4"/>
          </p:nvPr>
        </p:nvSpPr>
        <p:spPr>
          <a:xfrm>
            <a:off x="3369375" y="3489525"/>
            <a:ext cx="2405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22"/>
          <p:cNvSpPr txBox="1">
            <a:spLocks noGrp="1"/>
          </p:cNvSpPr>
          <p:nvPr>
            <p:ph type="title" idx="5"/>
          </p:nvPr>
        </p:nvSpPr>
        <p:spPr>
          <a:xfrm>
            <a:off x="6025372" y="3059975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6" name="Google Shape;376;p22"/>
          <p:cNvSpPr txBox="1">
            <a:spLocks noGrp="1"/>
          </p:cNvSpPr>
          <p:nvPr>
            <p:ph type="subTitle" idx="6"/>
          </p:nvPr>
        </p:nvSpPr>
        <p:spPr>
          <a:xfrm>
            <a:off x="6025368" y="3489525"/>
            <a:ext cx="2405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563005" y="1529594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22"/>
          <p:cNvGrpSpPr/>
          <p:nvPr/>
        </p:nvGrpSpPr>
        <p:grpSpPr>
          <a:xfrm>
            <a:off x="8112566" y="1529588"/>
            <a:ext cx="234762" cy="218290"/>
            <a:chOff x="8652775" y="883650"/>
            <a:chExt cx="38125" cy="35450"/>
          </a:xfrm>
        </p:grpSpPr>
        <p:sp>
          <p:nvSpPr>
            <p:cNvPr id="379" name="Google Shape;379;p2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27"/>
          <p:cNvGrpSpPr/>
          <p:nvPr/>
        </p:nvGrpSpPr>
        <p:grpSpPr>
          <a:xfrm>
            <a:off x="-202058" y="151213"/>
            <a:ext cx="768173" cy="588522"/>
            <a:chOff x="8650400" y="824125"/>
            <a:chExt cx="124750" cy="95575"/>
          </a:xfrm>
        </p:grpSpPr>
        <p:sp>
          <p:nvSpPr>
            <p:cNvPr id="469" name="Google Shape;469;p2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8650400" y="824125"/>
              <a:ext cx="124750" cy="40800"/>
            </a:xfrm>
            <a:custGeom>
              <a:avLst/>
              <a:gdLst/>
              <a:ahLst/>
              <a:cxnLst/>
              <a:rect l="l" t="t" r="r" b="b"/>
              <a:pathLst>
                <a:path w="4990" h="1632" extrusionOk="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27"/>
          <p:cNvGrpSpPr/>
          <p:nvPr/>
        </p:nvGrpSpPr>
        <p:grpSpPr>
          <a:xfrm>
            <a:off x="8681129" y="818100"/>
            <a:ext cx="234762" cy="218290"/>
            <a:chOff x="8652775" y="883650"/>
            <a:chExt cx="38125" cy="35450"/>
          </a:xfrm>
        </p:grpSpPr>
        <p:sp>
          <p:nvSpPr>
            <p:cNvPr id="477" name="Google Shape;477;p2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27"/>
          <p:cNvSpPr/>
          <p:nvPr/>
        </p:nvSpPr>
        <p:spPr>
          <a:xfrm>
            <a:off x="289118" y="4832382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27"/>
          <p:cNvGrpSpPr/>
          <p:nvPr/>
        </p:nvGrpSpPr>
        <p:grpSpPr>
          <a:xfrm>
            <a:off x="888366" y="4691213"/>
            <a:ext cx="234762" cy="218290"/>
            <a:chOff x="8652775" y="883650"/>
            <a:chExt cx="38125" cy="35450"/>
          </a:xfrm>
        </p:grpSpPr>
        <p:sp>
          <p:nvSpPr>
            <p:cNvPr id="483" name="Google Shape;483;p2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27"/>
          <p:cNvGrpSpPr/>
          <p:nvPr/>
        </p:nvGrpSpPr>
        <p:grpSpPr>
          <a:xfrm>
            <a:off x="8485018" y="238432"/>
            <a:ext cx="430885" cy="203666"/>
            <a:chOff x="8703675" y="886625"/>
            <a:chExt cx="69975" cy="33075"/>
          </a:xfrm>
        </p:grpSpPr>
        <p:sp>
          <p:nvSpPr>
            <p:cNvPr id="487" name="Google Shape;487;p2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8"/>
          <p:cNvGrpSpPr/>
          <p:nvPr/>
        </p:nvGrpSpPr>
        <p:grpSpPr>
          <a:xfrm>
            <a:off x="236504" y="2344000"/>
            <a:ext cx="234762" cy="218290"/>
            <a:chOff x="8652775" y="883650"/>
            <a:chExt cx="38125" cy="35450"/>
          </a:xfrm>
        </p:grpSpPr>
        <p:sp>
          <p:nvSpPr>
            <p:cNvPr id="491" name="Google Shape;491;p2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28"/>
          <p:cNvGrpSpPr/>
          <p:nvPr/>
        </p:nvGrpSpPr>
        <p:grpSpPr>
          <a:xfrm>
            <a:off x="7146466" y="192438"/>
            <a:ext cx="234762" cy="218290"/>
            <a:chOff x="8652775" y="883650"/>
            <a:chExt cx="38125" cy="35450"/>
          </a:xfrm>
        </p:grpSpPr>
        <p:sp>
          <p:nvSpPr>
            <p:cNvPr id="496" name="Google Shape;496;p2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28"/>
          <p:cNvGrpSpPr/>
          <p:nvPr/>
        </p:nvGrpSpPr>
        <p:grpSpPr>
          <a:xfrm>
            <a:off x="5820143" y="4734507"/>
            <a:ext cx="430885" cy="203666"/>
            <a:chOff x="8703675" y="886625"/>
            <a:chExt cx="69975" cy="33075"/>
          </a:xfrm>
        </p:grpSpPr>
        <p:sp>
          <p:nvSpPr>
            <p:cNvPr id="500" name="Google Shape;500;p28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60" r:id="rId5"/>
    <p:sldLayoutId id="2147483661" r:id="rId6"/>
    <p:sldLayoutId id="2147483668" r:id="rId7"/>
    <p:sldLayoutId id="2147483673" r:id="rId8"/>
    <p:sldLayoutId id="214748367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"/>
          <p:cNvSpPr/>
          <p:nvPr/>
        </p:nvSpPr>
        <p:spPr>
          <a:xfrm>
            <a:off x="449150" y="354975"/>
            <a:ext cx="4795800" cy="44190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2"/>
          <p:cNvSpPr txBox="1">
            <a:spLocks noGrp="1"/>
          </p:cNvSpPr>
          <p:nvPr>
            <p:ph type="ctrTitle"/>
          </p:nvPr>
        </p:nvSpPr>
        <p:spPr>
          <a:xfrm>
            <a:off x="659059" y="878185"/>
            <a:ext cx="4247100" cy="1647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Checkpoint race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14" name="Google Shape;514;p32"/>
          <p:cNvSpPr txBox="1">
            <a:spLocks noGrp="1"/>
          </p:cNvSpPr>
          <p:nvPr>
            <p:ph type="subTitle" idx="1"/>
          </p:nvPr>
        </p:nvSpPr>
        <p:spPr>
          <a:xfrm>
            <a:off x="723499" y="3233700"/>
            <a:ext cx="4040273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o-RO" b="1" dirty="0">
                <a:solidFill>
                  <a:schemeClr val="tx1">
                    <a:lumMod val="10000"/>
                    <a:lumOff val="90000"/>
                  </a:schemeClr>
                </a:solidFill>
              </a:rPr>
              <a:t>Calafeteanu Bogdan - Ștefan</a:t>
            </a:r>
          </a:p>
          <a:p>
            <a:pPr algn="ctr"/>
            <a:r>
              <a:rPr lang="ro-RO" b="1" dirty="0">
                <a:solidFill>
                  <a:schemeClr val="tx1">
                    <a:lumMod val="10000"/>
                    <a:lumOff val="90000"/>
                  </a:schemeClr>
                </a:solidFill>
              </a:rPr>
              <a:t>Teișanu Mihai</a:t>
            </a:r>
            <a:endParaRPr lang="en-US" b="1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grpSp>
        <p:nvGrpSpPr>
          <p:cNvPr id="515" name="Google Shape;515;p32"/>
          <p:cNvGrpSpPr/>
          <p:nvPr/>
        </p:nvGrpSpPr>
        <p:grpSpPr>
          <a:xfrm>
            <a:off x="5111273" y="97017"/>
            <a:ext cx="1088320" cy="1251963"/>
            <a:chOff x="2258600" y="1433188"/>
            <a:chExt cx="467050" cy="537300"/>
          </a:xfrm>
        </p:grpSpPr>
        <p:sp>
          <p:nvSpPr>
            <p:cNvPr id="516" name="Google Shape;516;p32"/>
            <p:cNvSpPr/>
            <p:nvPr/>
          </p:nvSpPr>
          <p:spPr>
            <a:xfrm>
              <a:off x="2258600" y="1433350"/>
              <a:ext cx="467050" cy="536975"/>
            </a:xfrm>
            <a:custGeom>
              <a:avLst/>
              <a:gdLst/>
              <a:ahLst/>
              <a:cxnLst/>
              <a:rect l="l" t="t" r="r" b="b"/>
              <a:pathLst>
                <a:path w="18682" h="21479" extrusionOk="0">
                  <a:moveTo>
                    <a:pt x="9347" y="607"/>
                  </a:moveTo>
                  <a:cubicBezTo>
                    <a:pt x="9740" y="607"/>
                    <a:pt x="10050" y="929"/>
                    <a:pt x="10050" y="1322"/>
                  </a:cubicBezTo>
                  <a:cubicBezTo>
                    <a:pt x="10050" y="1715"/>
                    <a:pt x="9740" y="2024"/>
                    <a:pt x="9347" y="2024"/>
                  </a:cubicBezTo>
                  <a:cubicBezTo>
                    <a:pt x="8954" y="2024"/>
                    <a:pt x="8633" y="1715"/>
                    <a:pt x="8633" y="1322"/>
                  </a:cubicBezTo>
                  <a:cubicBezTo>
                    <a:pt x="8633" y="929"/>
                    <a:pt x="8954" y="607"/>
                    <a:pt x="9347" y="607"/>
                  </a:cubicBezTo>
                  <a:close/>
                  <a:moveTo>
                    <a:pt x="9347" y="0"/>
                  </a:moveTo>
                  <a:cubicBezTo>
                    <a:pt x="8609" y="0"/>
                    <a:pt x="8025" y="583"/>
                    <a:pt x="8025" y="1322"/>
                  </a:cubicBezTo>
                  <a:cubicBezTo>
                    <a:pt x="8025" y="1905"/>
                    <a:pt x="8395" y="2393"/>
                    <a:pt x="8918" y="2572"/>
                  </a:cubicBezTo>
                  <a:lnTo>
                    <a:pt x="8918" y="3608"/>
                  </a:lnTo>
                  <a:cubicBezTo>
                    <a:pt x="6120" y="3739"/>
                    <a:pt x="3656" y="5155"/>
                    <a:pt x="2108" y="7287"/>
                  </a:cubicBezTo>
                  <a:cubicBezTo>
                    <a:pt x="1906" y="7560"/>
                    <a:pt x="1727" y="7858"/>
                    <a:pt x="1548" y="8156"/>
                  </a:cubicBezTo>
                  <a:lnTo>
                    <a:pt x="1167" y="8156"/>
                  </a:lnTo>
                  <a:cubicBezTo>
                    <a:pt x="417" y="9489"/>
                    <a:pt x="1" y="11037"/>
                    <a:pt x="1" y="12668"/>
                  </a:cubicBezTo>
                  <a:cubicBezTo>
                    <a:pt x="1" y="12847"/>
                    <a:pt x="1" y="13014"/>
                    <a:pt x="13" y="13180"/>
                  </a:cubicBezTo>
                  <a:lnTo>
                    <a:pt x="429" y="13180"/>
                  </a:lnTo>
                  <a:cubicBezTo>
                    <a:pt x="441" y="13442"/>
                    <a:pt x="477" y="13704"/>
                    <a:pt x="513" y="13954"/>
                  </a:cubicBezTo>
                  <a:cubicBezTo>
                    <a:pt x="1191" y="18217"/>
                    <a:pt x="4882" y="21479"/>
                    <a:pt x="9347" y="21479"/>
                  </a:cubicBezTo>
                  <a:cubicBezTo>
                    <a:pt x="13800" y="21479"/>
                    <a:pt x="17491" y="18217"/>
                    <a:pt x="18170" y="13954"/>
                  </a:cubicBezTo>
                  <a:cubicBezTo>
                    <a:pt x="18205" y="13704"/>
                    <a:pt x="18241" y="13442"/>
                    <a:pt x="18253" y="13180"/>
                  </a:cubicBezTo>
                  <a:lnTo>
                    <a:pt x="18670" y="13180"/>
                  </a:lnTo>
                  <a:cubicBezTo>
                    <a:pt x="18682" y="13014"/>
                    <a:pt x="18682" y="12847"/>
                    <a:pt x="18682" y="12668"/>
                  </a:cubicBezTo>
                  <a:cubicBezTo>
                    <a:pt x="18682" y="11025"/>
                    <a:pt x="18265" y="9489"/>
                    <a:pt x="17515" y="8156"/>
                  </a:cubicBezTo>
                  <a:lnTo>
                    <a:pt x="17134" y="8156"/>
                  </a:lnTo>
                  <a:cubicBezTo>
                    <a:pt x="16967" y="7858"/>
                    <a:pt x="16777" y="7572"/>
                    <a:pt x="16574" y="7287"/>
                  </a:cubicBezTo>
                  <a:cubicBezTo>
                    <a:pt x="15026" y="5155"/>
                    <a:pt x="12562" y="3739"/>
                    <a:pt x="9764" y="3608"/>
                  </a:cubicBezTo>
                  <a:lnTo>
                    <a:pt x="9764" y="2572"/>
                  </a:lnTo>
                  <a:cubicBezTo>
                    <a:pt x="10288" y="2393"/>
                    <a:pt x="10657" y="1905"/>
                    <a:pt x="10657" y="1322"/>
                  </a:cubicBezTo>
                  <a:cubicBezTo>
                    <a:pt x="10657" y="583"/>
                    <a:pt x="10073" y="0"/>
                    <a:pt x="93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7" name="Google Shape;517;p32"/>
            <p:cNvGrpSpPr/>
            <p:nvPr/>
          </p:nvGrpSpPr>
          <p:grpSpPr>
            <a:xfrm>
              <a:off x="2258600" y="1433188"/>
              <a:ext cx="467050" cy="537300"/>
              <a:chOff x="2258600" y="-256450"/>
              <a:chExt cx="467050" cy="537300"/>
            </a:xfrm>
          </p:grpSpPr>
          <p:sp>
            <p:nvSpPr>
              <p:cNvPr id="518" name="Google Shape;518;p32"/>
              <p:cNvSpPr/>
              <p:nvPr/>
            </p:nvSpPr>
            <p:spPr>
              <a:xfrm>
                <a:off x="2481850" y="-201675"/>
                <a:ext cx="20850" cy="940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3763" extrusionOk="0">
                    <a:moveTo>
                      <a:pt x="0" y="0"/>
                    </a:moveTo>
                    <a:lnTo>
                      <a:pt x="0" y="3763"/>
                    </a:lnTo>
                    <a:lnTo>
                      <a:pt x="834" y="3763"/>
                    </a:ln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2"/>
              <p:cNvSpPr/>
              <p:nvPr/>
            </p:nvSpPr>
            <p:spPr>
              <a:xfrm>
                <a:off x="2269025" y="69475"/>
                <a:ext cx="446500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17860" h="930" extrusionOk="0">
                    <a:moveTo>
                      <a:pt x="0" y="1"/>
                    </a:moveTo>
                    <a:cubicBezTo>
                      <a:pt x="12" y="322"/>
                      <a:pt x="48" y="620"/>
                      <a:pt x="96" y="930"/>
                    </a:cubicBezTo>
                    <a:lnTo>
                      <a:pt x="17753" y="930"/>
                    </a:lnTo>
                    <a:cubicBezTo>
                      <a:pt x="17800" y="620"/>
                      <a:pt x="17836" y="310"/>
                      <a:pt x="178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2"/>
              <p:cNvSpPr/>
              <p:nvPr/>
            </p:nvSpPr>
            <p:spPr>
              <a:xfrm>
                <a:off x="2271700" y="92700"/>
                <a:ext cx="441150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17646" h="7526" extrusionOk="0">
                    <a:moveTo>
                      <a:pt x="1" y="1"/>
                    </a:moveTo>
                    <a:cubicBezTo>
                      <a:pt x="679" y="4263"/>
                      <a:pt x="4370" y="7525"/>
                      <a:pt x="8823" y="7525"/>
                    </a:cubicBezTo>
                    <a:cubicBezTo>
                      <a:pt x="13276" y="7525"/>
                      <a:pt x="16967" y="4263"/>
                      <a:pt x="176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2"/>
              <p:cNvSpPr/>
              <p:nvPr/>
            </p:nvSpPr>
            <p:spPr>
              <a:xfrm>
                <a:off x="2311300" y="-166250"/>
                <a:ext cx="361675" cy="92300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3692" extrusionOk="0">
                    <a:moveTo>
                      <a:pt x="7239" y="0"/>
                    </a:moveTo>
                    <a:cubicBezTo>
                      <a:pt x="4262" y="0"/>
                      <a:pt x="1631" y="1453"/>
                      <a:pt x="0" y="3691"/>
                    </a:cubicBezTo>
                    <a:lnTo>
                      <a:pt x="14466" y="3691"/>
                    </a:lnTo>
                    <a:cubicBezTo>
                      <a:pt x="12847" y="1453"/>
                      <a:pt x="10216" y="0"/>
                      <a:pt x="72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2296700" y="-73975"/>
                <a:ext cx="39115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15646" h="929" extrusionOk="0">
                    <a:moveTo>
                      <a:pt x="584" y="0"/>
                    </a:moveTo>
                    <a:cubicBezTo>
                      <a:pt x="370" y="298"/>
                      <a:pt x="179" y="607"/>
                      <a:pt x="1" y="929"/>
                    </a:cubicBezTo>
                    <a:lnTo>
                      <a:pt x="15645" y="929"/>
                    </a:lnTo>
                    <a:cubicBezTo>
                      <a:pt x="15467" y="607"/>
                      <a:pt x="15276" y="298"/>
                      <a:pt x="150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2"/>
              <p:cNvSpPr/>
              <p:nvPr/>
            </p:nvSpPr>
            <p:spPr>
              <a:xfrm>
                <a:off x="2258600" y="-52550"/>
                <a:ext cx="467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18682" h="5037" extrusionOk="0">
                    <a:moveTo>
                      <a:pt x="1167" y="0"/>
                    </a:moveTo>
                    <a:cubicBezTo>
                      <a:pt x="429" y="1346"/>
                      <a:pt x="1" y="2882"/>
                      <a:pt x="1" y="4525"/>
                    </a:cubicBezTo>
                    <a:cubicBezTo>
                      <a:pt x="1" y="4691"/>
                      <a:pt x="13" y="4870"/>
                      <a:pt x="24" y="5037"/>
                    </a:cubicBezTo>
                    <a:lnTo>
                      <a:pt x="18670" y="5037"/>
                    </a:lnTo>
                    <a:cubicBezTo>
                      <a:pt x="18682" y="4870"/>
                      <a:pt x="18682" y="4691"/>
                      <a:pt x="18682" y="4525"/>
                    </a:cubicBezTo>
                    <a:cubicBezTo>
                      <a:pt x="18682" y="2882"/>
                      <a:pt x="18265" y="1346"/>
                      <a:pt x="175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>
                <a:off x="2459225" y="-256450"/>
                <a:ext cx="66100" cy="66100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2644" extrusionOk="0">
                    <a:moveTo>
                      <a:pt x="1322" y="620"/>
                    </a:moveTo>
                    <a:cubicBezTo>
                      <a:pt x="1715" y="620"/>
                      <a:pt x="2036" y="929"/>
                      <a:pt x="2036" y="1322"/>
                    </a:cubicBezTo>
                    <a:cubicBezTo>
                      <a:pt x="2036" y="1715"/>
                      <a:pt x="1715" y="2036"/>
                      <a:pt x="1322" y="2036"/>
                    </a:cubicBezTo>
                    <a:cubicBezTo>
                      <a:pt x="929" y="2036"/>
                      <a:pt x="608" y="1715"/>
                      <a:pt x="608" y="1322"/>
                    </a:cubicBezTo>
                    <a:cubicBezTo>
                      <a:pt x="608" y="929"/>
                      <a:pt x="929" y="620"/>
                      <a:pt x="1322" y="620"/>
                    </a:cubicBezTo>
                    <a:close/>
                    <a:moveTo>
                      <a:pt x="1322" y="1"/>
                    </a:moveTo>
                    <a:cubicBezTo>
                      <a:pt x="596" y="1"/>
                      <a:pt x="0" y="596"/>
                      <a:pt x="0" y="1322"/>
                    </a:cubicBezTo>
                    <a:cubicBezTo>
                      <a:pt x="0" y="2048"/>
                      <a:pt x="596" y="2644"/>
                      <a:pt x="1322" y="2644"/>
                    </a:cubicBezTo>
                    <a:cubicBezTo>
                      <a:pt x="2048" y="2644"/>
                      <a:pt x="2644" y="2048"/>
                      <a:pt x="2644" y="1322"/>
                    </a:cubicBezTo>
                    <a:cubicBezTo>
                      <a:pt x="2644" y="596"/>
                      <a:pt x="2048" y="1"/>
                      <a:pt x="13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>
                <a:off x="2578575" y="4900"/>
                <a:ext cx="4437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2739" extrusionOk="0">
                    <a:moveTo>
                      <a:pt x="1656" y="0"/>
                    </a:moveTo>
                    <a:lnTo>
                      <a:pt x="1" y="2739"/>
                    </a:lnTo>
                    <a:lnTo>
                      <a:pt x="1775" y="2739"/>
                    </a:lnTo>
                    <a:lnTo>
                      <a:pt x="1775" y="631"/>
                    </a:lnTo>
                    <a:cubicBezTo>
                      <a:pt x="1775" y="405"/>
                      <a:pt x="1739" y="191"/>
                      <a:pt x="1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2"/>
              <p:cNvSpPr/>
              <p:nvPr/>
            </p:nvSpPr>
            <p:spPr>
              <a:xfrm>
                <a:off x="2479175" y="-22500"/>
                <a:ext cx="99425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3977" h="3835" extrusionOk="0">
                    <a:moveTo>
                      <a:pt x="2322" y="1"/>
                    </a:moveTo>
                    <a:lnTo>
                      <a:pt x="0" y="3835"/>
                    </a:lnTo>
                    <a:lnTo>
                      <a:pt x="1655" y="3835"/>
                    </a:lnTo>
                    <a:lnTo>
                      <a:pt x="3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2"/>
              <p:cNvSpPr/>
              <p:nvPr/>
            </p:nvSpPr>
            <p:spPr>
              <a:xfrm>
                <a:off x="2361300" y="-22500"/>
                <a:ext cx="175925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3835" extrusionOk="0">
                    <a:moveTo>
                      <a:pt x="1739" y="1"/>
                    </a:moveTo>
                    <a:cubicBezTo>
                      <a:pt x="786" y="1"/>
                      <a:pt x="0" y="775"/>
                      <a:pt x="0" y="1727"/>
                    </a:cubicBezTo>
                    <a:lnTo>
                      <a:pt x="0" y="3835"/>
                    </a:lnTo>
                    <a:lnTo>
                      <a:pt x="4715" y="3835"/>
                    </a:lnTo>
                    <a:lnTo>
                      <a:pt x="70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2"/>
              <p:cNvSpPr/>
              <p:nvPr/>
            </p:nvSpPr>
            <p:spPr>
              <a:xfrm>
                <a:off x="2561925" y="-8800"/>
                <a:ext cx="58050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3287" extrusionOk="0">
                    <a:moveTo>
                      <a:pt x="1977" y="1"/>
                    </a:moveTo>
                    <a:lnTo>
                      <a:pt x="0" y="3287"/>
                    </a:lnTo>
                    <a:lnTo>
                      <a:pt x="667" y="3287"/>
                    </a:lnTo>
                    <a:lnTo>
                      <a:pt x="2322" y="548"/>
                    </a:lnTo>
                    <a:cubicBezTo>
                      <a:pt x="2238" y="346"/>
                      <a:pt x="2131" y="155"/>
                      <a:pt x="19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>
                <a:off x="2520550" y="-22500"/>
                <a:ext cx="90800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835" extrusionOk="0">
                    <a:moveTo>
                      <a:pt x="2322" y="1"/>
                    </a:moveTo>
                    <a:lnTo>
                      <a:pt x="0" y="3835"/>
                    </a:lnTo>
                    <a:lnTo>
                      <a:pt x="1655" y="3835"/>
                    </a:lnTo>
                    <a:lnTo>
                      <a:pt x="3632" y="549"/>
                    </a:lnTo>
                    <a:cubicBezTo>
                      <a:pt x="3322" y="215"/>
                      <a:pt x="2870" y="1"/>
                      <a:pt x="2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>
                <a:off x="2348500" y="128125"/>
                <a:ext cx="348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382" extrusionOk="0">
                    <a:moveTo>
                      <a:pt x="723" y="0"/>
                    </a:moveTo>
                    <a:cubicBezTo>
                      <a:pt x="716" y="0"/>
                      <a:pt x="710" y="0"/>
                      <a:pt x="703" y="0"/>
                    </a:cubicBezTo>
                    <a:cubicBezTo>
                      <a:pt x="310" y="0"/>
                      <a:pt x="0" y="310"/>
                      <a:pt x="0" y="691"/>
                    </a:cubicBezTo>
                    <a:cubicBezTo>
                      <a:pt x="0" y="1072"/>
                      <a:pt x="310" y="1381"/>
                      <a:pt x="703" y="1381"/>
                    </a:cubicBezTo>
                    <a:cubicBezTo>
                      <a:pt x="1084" y="1381"/>
                      <a:pt x="1393" y="1072"/>
                      <a:pt x="1393" y="691"/>
                    </a:cubicBezTo>
                    <a:cubicBezTo>
                      <a:pt x="1393" y="317"/>
                      <a:pt x="1095" y="0"/>
                      <a:pt x="7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23991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0"/>
                    </a:moveTo>
                    <a:cubicBezTo>
                      <a:pt x="310" y="0"/>
                      <a:pt x="0" y="310"/>
                      <a:pt x="0" y="691"/>
                    </a:cubicBezTo>
                    <a:cubicBezTo>
                      <a:pt x="0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24497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0"/>
                    </a:moveTo>
                    <a:cubicBezTo>
                      <a:pt x="310" y="0"/>
                      <a:pt x="0" y="310"/>
                      <a:pt x="0" y="691"/>
                    </a:cubicBezTo>
                    <a:cubicBezTo>
                      <a:pt x="0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25003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712" y="0"/>
                    </a:moveTo>
                    <a:cubicBezTo>
                      <a:pt x="705" y="0"/>
                      <a:pt x="698" y="0"/>
                      <a:pt x="691" y="0"/>
                    </a:cubicBez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7"/>
                      <a:pt x="1083" y="0"/>
                      <a:pt x="7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2550600" y="128125"/>
                <a:ext cx="348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382" extrusionOk="0">
                    <a:moveTo>
                      <a:pt x="712" y="0"/>
                    </a:moveTo>
                    <a:cubicBezTo>
                      <a:pt x="705" y="0"/>
                      <a:pt x="698" y="0"/>
                      <a:pt x="691" y="0"/>
                    </a:cubicBez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72"/>
                      <a:pt x="310" y="1381"/>
                      <a:pt x="691" y="1381"/>
                    </a:cubicBezTo>
                    <a:cubicBezTo>
                      <a:pt x="1084" y="1381"/>
                      <a:pt x="1394" y="1072"/>
                      <a:pt x="1394" y="691"/>
                    </a:cubicBezTo>
                    <a:cubicBezTo>
                      <a:pt x="1394" y="317"/>
                      <a:pt x="1095" y="0"/>
                      <a:pt x="7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>
                <a:off x="26012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0"/>
                    </a:move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>
                <a:off x="2392850" y="187050"/>
                <a:ext cx="1988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442" extrusionOk="0">
                    <a:moveTo>
                      <a:pt x="0" y="1"/>
                    </a:moveTo>
                    <a:lnTo>
                      <a:pt x="0" y="441"/>
                    </a:lnTo>
                    <a:lnTo>
                      <a:pt x="7954" y="441"/>
                    </a:lnTo>
                    <a:lnTo>
                      <a:pt x="79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2392850" y="213250"/>
                <a:ext cx="1988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442" extrusionOk="0">
                    <a:moveTo>
                      <a:pt x="0" y="1"/>
                    </a:moveTo>
                    <a:lnTo>
                      <a:pt x="0" y="441"/>
                    </a:lnTo>
                    <a:lnTo>
                      <a:pt x="7954" y="441"/>
                    </a:lnTo>
                    <a:lnTo>
                      <a:pt x="79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8" name="Google Shape;538;p32"/>
          <p:cNvGrpSpPr/>
          <p:nvPr/>
        </p:nvGrpSpPr>
        <p:grpSpPr>
          <a:xfrm>
            <a:off x="6590796" y="3332394"/>
            <a:ext cx="1055985" cy="905499"/>
            <a:chOff x="4041575" y="1574875"/>
            <a:chExt cx="296475" cy="254225"/>
          </a:xfrm>
        </p:grpSpPr>
        <p:sp>
          <p:nvSpPr>
            <p:cNvPr id="539" name="Google Shape;539;p32"/>
            <p:cNvSpPr/>
            <p:nvPr/>
          </p:nvSpPr>
          <p:spPr>
            <a:xfrm>
              <a:off x="4041575" y="1574875"/>
              <a:ext cx="296475" cy="254225"/>
            </a:xfrm>
            <a:custGeom>
              <a:avLst/>
              <a:gdLst/>
              <a:ahLst/>
              <a:cxnLst/>
              <a:rect l="l" t="t" r="r" b="b"/>
              <a:pathLst>
                <a:path w="11859" h="10169" extrusionOk="0">
                  <a:moveTo>
                    <a:pt x="655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941"/>
                    <a:pt x="179" y="1179"/>
                    <a:pt x="429" y="1274"/>
                  </a:cubicBezTo>
                  <a:lnTo>
                    <a:pt x="429" y="4561"/>
                  </a:lnTo>
                  <a:cubicBezTo>
                    <a:pt x="238" y="4739"/>
                    <a:pt x="119" y="5001"/>
                    <a:pt x="119" y="5275"/>
                  </a:cubicBezTo>
                  <a:cubicBezTo>
                    <a:pt x="119" y="5811"/>
                    <a:pt x="548" y="6251"/>
                    <a:pt x="1084" y="6251"/>
                  </a:cubicBezTo>
                  <a:cubicBezTo>
                    <a:pt x="1095" y="6251"/>
                    <a:pt x="1119" y="6239"/>
                    <a:pt x="1131" y="6239"/>
                  </a:cubicBezTo>
                  <a:cubicBezTo>
                    <a:pt x="1584" y="8478"/>
                    <a:pt x="3560" y="10168"/>
                    <a:pt x="5929" y="10168"/>
                  </a:cubicBezTo>
                  <a:cubicBezTo>
                    <a:pt x="8299" y="10168"/>
                    <a:pt x="10275" y="8478"/>
                    <a:pt x="10716" y="6239"/>
                  </a:cubicBezTo>
                  <a:cubicBezTo>
                    <a:pt x="10728" y="6239"/>
                    <a:pt x="10751" y="6251"/>
                    <a:pt x="10763" y="6251"/>
                  </a:cubicBezTo>
                  <a:cubicBezTo>
                    <a:pt x="11299" y="6251"/>
                    <a:pt x="11728" y="5811"/>
                    <a:pt x="11728" y="5275"/>
                  </a:cubicBezTo>
                  <a:cubicBezTo>
                    <a:pt x="11728" y="5001"/>
                    <a:pt x="11609" y="4739"/>
                    <a:pt x="11418" y="4561"/>
                  </a:cubicBezTo>
                  <a:lnTo>
                    <a:pt x="11418" y="1274"/>
                  </a:lnTo>
                  <a:cubicBezTo>
                    <a:pt x="11668" y="1179"/>
                    <a:pt x="11859" y="941"/>
                    <a:pt x="11859" y="655"/>
                  </a:cubicBezTo>
                  <a:cubicBezTo>
                    <a:pt x="11859" y="298"/>
                    <a:pt x="11561" y="0"/>
                    <a:pt x="11192" y="0"/>
                  </a:cubicBezTo>
                  <a:cubicBezTo>
                    <a:pt x="10835" y="0"/>
                    <a:pt x="10537" y="298"/>
                    <a:pt x="10537" y="655"/>
                  </a:cubicBezTo>
                  <a:cubicBezTo>
                    <a:pt x="10537" y="941"/>
                    <a:pt x="10728" y="1179"/>
                    <a:pt x="10978" y="1274"/>
                  </a:cubicBezTo>
                  <a:lnTo>
                    <a:pt x="10978" y="4334"/>
                  </a:lnTo>
                  <a:cubicBezTo>
                    <a:pt x="10906" y="4311"/>
                    <a:pt x="10835" y="4311"/>
                    <a:pt x="10763" y="4311"/>
                  </a:cubicBezTo>
                  <a:lnTo>
                    <a:pt x="10716" y="4311"/>
                  </a:lnTo>
                  <a:cubicBezTo>
                    <a:pt x="10275" y="2072"/>
                    <a:pt x="8299" y="381"/>
                    <a:pt x="5929" y="381"/>
                  </a:cubicBezTo>
                  <a:cubicBezTo>
                    <a:pt x="3560" y="381"/>
                    <a:pt x="1584" y="2072"/>
                    <a:pt x="1131" y="4311"/>
                  </a:cubicBezTo>
                  <a:lnTo>
                    <a:pt x="1084" y="4311"/>
                  </a:lnTo>
                  <a:cubicBezTo>
                    <a:pt x="1012" y="4311"/>
                    <a:pt x="941" y="4311"/>
                    <a:pt x="881" y="4334"/>
                  </a:cubicBezTo>
                  <a:lnTo>
                    <a:pt x="881" y="1274"/>
                  </a:lnTo>
                  <a:cubicBezTo>
                    <a:pt x="1131" y="1179"/>
                    <a:pt x="1310" y="941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0" name="Google Shape;540;p32"/>
            <p:cNvGrpSpPr/>
            <p:nvPr/>
          </p:nvGrpSpPr>
          <p:grpSpPr>
            <a:xfrm>
              <a:off x="4041575" y="1575025"/>
              <a:ext cx="296475" cy="253925"/>
              <a:chOff x="4041575" y="-114775"/>
              <a:chExt cx="296475" cy="253925"/>
            </a:xfrm>
          </p:grpSpPr>
          <p:sp>
            <p:nvSpPr>
              <p:cNvPr id="541" name="Google Shape;541;p32"/>
              <p:cNvSpPr/>
              <p:nvPr/>
            </p:nvSpPr>
            <p:spPr>
              <a:xfrm>
                <a:off x="4052275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27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27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4041575" y="-11477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87"/>
                      <a:pt x="0" y="656"/>
                    </a:cubicBezTo>
                    <a:cubicBezTo>
                      <a:pt x="0" y="1013"/>
                      <a:pt x="286" y="1311"/>
                      <a:pt x="655" y="1311"/>
                    </a:cubicBezTo>
                    <a:cubicBezTo>
                      <a:pt x="1012" y="1311"/>
                      <a:pt x="1310" y="1013"/>
                      <a:pt x="1310" y="656"/>
                    </a:cubicBezTo>
                    <a:cubicBezTo>
                      <a:pt x="1310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2"/>
              <p:cNvSpPr/>
              <p:nvPr/>
            </p:nvSpPr>
            <p:spPr>
              <a:xfrm>
                <a:off x="4316000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15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2"/>
              <p:cNvSpPr/>
              <p:nvPr/>
            </p:nvSpPr>
            <p:spPr>
              <a:xfrm>
                <a:off x="4305000" y="-11477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87"/>
                      <a:pt x="0" y="656"/>
                    </a:cubicBezTo>
                    <a:cubicBezTo>
                      <a:pt x="0" y="1013"/>
                      <a:pt x="298" y="1311"/>
                      <a:pt x="655" y="1311"/>
                    </a:cubicBezTo>
                    <a:cubicBezTo>
                      <a:pt x="1024" y="1311"/>
                      <a:pt x="1322" y="1013"/>
                      <a:pt x="1322" y="656"/>
                    </a:cubicBezTo>
                    <a:cubicBezTo>
                      <a:pt x="1322" y="287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2"/>
              <p:cNvSpPr/>
              <p:nvPr/>
            </p:nvSpPr>
            <p:spPr>
              <a:xfrm>
                <a:off x="4286525" y="-7300"/>
                <a:ext cx="482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1" extrusionOk="0">
                    <a:moveTo>
                      <a:pt x="965" y="0"/>
                    </a:moveTo>
                    <a:cubicBezTo>
                      <a:pt x="430" y="0"/>
                      <a:pt x="1" y="441"/>
                      <a:pt x="1" y="976"/>
                    </a:cubicBezTo>
                    <a:cubicBezTo>
                      <a:pt x="1" y="1512"/>
                      <a:pt x="430" y="1941"/>
                      <a:pt x="965" y="1941"/>
                    </a:cubicBezTo>
                    <a:cubicBezTo>
                      <a:pt x="1501" y="1941"/>
                      <a:pt x="1930" y="1512"/>
                      <a:pt x="1930" y="976"/>
                    </a:cubicBezTo>
                    <a:cubicBezTo>
                      <a:pt x="1930" y="441"/>
                      <a:pt x="1501" y="0"/>
                      <a:pt x="9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2"/>
              <p:cNvSpPr/>
              <p:nvPr/>
            </p:nvSpPr>
            <p:spPr>
              <a:xfrm>
                <a:off x="4044550" y="-7300"/>
                <a:ext cx="4852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1" extrusionOk="0">
                    <a:moveTo>
                      <a:pt x="965" y="0"/>
                    </a:moveTo>
                    <a:cubicBezTo>
                      <a:pt x="429" y="0"/>
                      <a:pt x="0" y="441"/>
                      <a:pt x="0" y="976"/>
                    </a:cubicBezTo>
                    <a:cubicBezTo>
                      <a:pt x="0" y="1512"/>
                      <a:pt x="429" y="1941"/>
                      <a:pt x="965" y="1941"/>
                    </a:cubicBezTo>
                    <a:cubicBezTo>
                      <a:pt x="1500" y="1941"/>
                      <a:pt x="1941" y="1512"/>
                      <a:pt x="1941" y="976"/>
                    </a:cubicBezTo>
                    <a:cubicBezTo>
                      <a:pt x="1941" y="441"/>
                      <a:pt x="1500" y="0"/>
                      <a:pt x="9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2"/>
              <p:cNvSpPr/>
              <p:nvPr/>
            </p:nvSpPr>
            <p:spPr>
              <a:xfrm>
                <a:off x="4067450" y="-105250"/>
                <a:ext cx="244400" cy="2444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76" extrusionOk="0">
                    <a:moveTo>
                      <a:pt x="4894" y="1"/>
                    </a:moveTo>
                    <a:cubicBezTo>
                      <a:pt x="2192" y="1"/>
                      <a:pt x="1" y="2192"/>
                      <a:pt x="1" y="4894"/>
                    </a:cubicBezTo>
                    <a:cubicBezTo>
                      <a:pt x="1" y="7597"/>
                      <a:pt x="2192" y="9776"/>
                      <a:pt x="4894" y="9776"/>
                    </a:cubicBezTo>
                    <a:cubicBezTo>
                      <a:pt x="7585" y="9776"/>
                      <a:pt x="9776" y="7597"/>
                      <a:pt x="9776" y="4894"/>
                    </a:cubicBezTo>
                    <a:cubicBezTo>
                      <a:pt x="9776" y="2192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2"/>
              <p:cNvSpPr/>
              <p:nvPr/>
            </p:nvSpPr>
            <p:spPr>
              <a:xfrm>
                <a:off x="4090375" y="-1862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lnTo>
                      <a:pt x="1" y="2120"/>
                    </a:lnTo>
                    <a:cubicBezTo>
                      <a:pt x="1" y="2501"/>
                      <a:pt x="298" y="2799"/>
                      <a:pt x="679" y="2799"/>
                    </a:cubicBezTo>
                    <a:lnTo>
                      <a:pt x="7275" y="2799"/>
                    </a:lnTo>
                    <a:cubicBezTo>
                      <a:pt x="7645" y="2799"/>
                      <a:pt x="7942" y="2501"/>
                      <a:pt x="7942" y="2120"/>
                    </a:cubicBezTo>
                    <a:lnTo>
                      <a:pt x="7942" y="679"/>
                    </a:lnTo>
                    <a:cubicBezTo>
                      <a:pt x="7942" y="310"/>
                      <a:pt x="7645" y="1"/>
                      <a:pt x="7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2"/>
              <p:cNvSpPr/>
              <p:nvPr/>
            </p:nvSpPr>
            <p:spPr>
              <a:xfrm>
                <a:off x="4119550" y="46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9"/>
                      <a:pt x="489" y="989"/>
                    </a:cubicBezTo>
                    <a:cubicBezTo>
                      <a:pt x="763" y="989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2"/>
              <p:cNvSpPr/>
              <p:nvPr/>
            </p:nvSpPr>
            <p:spPr>
              <a:xfrm>
                <a:off x="4235050" y="4600"/>
                <a:ext cx="250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9"/>
                      <a:pt x="500" y="989"/>
                    </a:cubicBezTo>
                    <a:cubicBezTo>
                      <a:pt x="774" y="989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1" name="Google Shape;551;p32"/>
          <p:cNvGrpSpPr/>
          <p:nvPr/>
        </p:nvGrpSpPr>
        <p:grpSpPr>
          <a:xfrm>
            <a:off x="4669443" y="2445605"/>
            <a:ext cx="1827087" cy="2315090"/>
            <a:chOff x="4700075" y="3262363"/>
            <a:chExt cx="560525" cy="710238"/>
          </a:xfrm>
        </p:grpSpPr>
        <p:sp>
          <p:nvSpPr>
            <p:cNvPr id="552" name="Google Shape;552;p32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3" name="Google Shape;553;p32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554" name="Google Shape;554;p32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2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2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2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2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2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2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2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2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2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2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2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2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2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2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2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2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2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2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2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2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2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2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2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2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2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2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2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2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2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2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2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2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2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2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2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2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2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2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2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2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5" name="Google Shape;615;p32"/>
          <p:cNvGrpSpPr/>
          <p:nvPr/>
        </p:nvGrpSpPr>
        <p:grpSpPr>
          <a:xfrm>
            <a:off x="7873781" y="1479386"/>
            <a:ext cx="1827052" cy="2304120"/>
            <a:chOff x="8922625" y="3320713"/>
            <a:chExt cx="512900" cy="646825"/>
          </a:xfrm>
        </p:grpSpPr>
        <p:sp>
          <p:nvSpPr>
            <p:cNvPr id="616" name="Google Shape;616;p32"/>
            <p:cNvSpPr/>
            <p:nvPr/>
          </p:nvSpPr>
          <p:spPr>
            <a:xfrm>
              <a:off x="8922625" y="3320713"/>
              <a:ext cx="512900" cy="646825"/>
            </a:xfrm>
            <a:custGeom>
              <a:avLst/>
              <a:gdLst/>
              <a:ahLst/>
              <a:cxnLst/>
              <a:rect l="l" t="t" r="r" b="b"/>
              <a:pathLst>
                <a:path w="20516" h="25873" extrusionOk="0">
                  <a:moveTo>
                    <a:pt x="10264" y="1"/>
                  </a:moveTo>
                  <a:cubicBezTo>
                    <a:pt x="7811" y="1"/>
                    <a:pt x="5823" y="1989"/>
                    <a:pt x="5823" y="4442"/>
                  </a:cubicBezTo>
                  <a:lnTo>
                    <a:pt x="5823" y="4942"/>
                  </a:lnTo>
                  <a:cubicBezTo>
                    <a:pt x="5097" y="4942"/>
                    <a:pt x="4513" y="5525"/>
                    <a:pt x="4513" y="6240"/>
                  </a:cubicBezTo>
                  <a:cubicBezTo>
                    <a:pt x="4513" y="6966"/>
                    <a:pt x="5097" y="7549"/>
                    <a:pt x="5823" y="7549"/>
                  </a:cubicBezTo>
                  <a:lnTo>
                    <a:pt x="5823" y="9133"/>
                  </a:lnTo>
                  <a:lnTo>
                    <a:pt x="5073" y="9133"/>
                  </a:lnTo>
                  <a:cubicBezTo>
                    <a:pt x="4704" y="9133"/>
                    <a:pt x="4406" y="9430"/>
                    <a:pt x="4406" y="9800"/>
                  </a:cubicBezTo>
                  <a:cubicBezTo>
                    <a:pt x="4406" y="10169"/>
                    <a:pt x="4704" y="10478"/>
                    <a:pt x="5073" y="10478"/>
                  </a:cubicBezTo>
                  <a:lnTo>
                    <a:pt x="6406" y="10478"/>
                  </a:lnTo>
                  <a:lnTo>
                    <a:pt x="6311" y="11121"/>
                  </a:lnTo>
                  <a:cubicBezTo>
                    <a:pt x="6240" y="11109"/>
                    <a:pt x="6156" y="11109"/>
                    <a:pt x="6085" y="11109"/>
                  </a:cubicBezTo>
                  <a:cubicBezTo>
                    <a:pt x="5418" y="11109"/>
                    <a:pt x="4859" y="11490"/>
                    <a:pt x="4609" y="12050"/>
                  </a:cubicBezTo>
                  <a:lnTo>
                    <a:pt x="3537" y="12050"/>
                  </a:lnTo>
                  <a:lnTo>
                    <a:pt x="1311" y="14479"/>
                  </a:lnTo>
                  <a:lnTo>
                    <a:pt x="1311" y="17455"/>
                  </a:lnTo>
                  <a:lnTo>
                    <a:pt x="1156" y="17455"/>
                  </a:lnTo>
                  <a:cubicBezTo>
                    <a:pt x="941" y="17455"/>
                    <a:pt x="775" y="17622"/>
                    <a:pt x="775" y="17836"/>
                  </a:cubicBezTo>
                  <a:cubicBezTo>
                    <a:pt x="775" y="18039"/>
                    <a:pt x="953" y="18217"/>
                    <a:pt x="1156" y="18217"/>
                  </a:cubicBezTo>
                  <a:lnTo>
                    <a:pt x="1346" y="18217"/>
                  </a:lnTo>
                  <a:cubicBezTo>
                    <a:pt x="1382" y="18420"/>
                    <a:pt x="1501" y="18598"/>
                    <a:pt x="1680" y="18705"/>
                  </a:cubicBezTo>
                  <a:cubicBezTo>
                    <a:pt x="727" y="18884"/>
                    <a:pt x="1" y="19717"/>
                    <a:pt x="1" y="20718"/>
                  </a:cubicBezTo>
                  <a:lnTo>
                    <a:pt x="1144" y="20718"/>
                  </a:lnTo>
                  <a:cubicBezTo>
                    <a:pt x="1144" y="20217"/>
                    <a:pt x="1549" y="19813"/>
                    <a:pt x="2049" y="19813"/>
                  </a:cubicBezTo>
                  <a:cubicBezTo>
                    <a:pt x="2549" y="19813"/>
                    <a:pt x="2966" y="20217"/>
                    <a:pt x="2966" y="20718"/>
                  </a:cubicBezTo>
                  <a:lnTo>
                    <a:pt x="4097" y="20718"/>
                  </a:lnTo>
                  <a:cubicBezTo>
                    <a:pt x="4097" y="19717"/>
                    <a:pt x="3370" y="18884"/>
                    <a:pt x="2418" y="18705"/>
                  </a:cubicBezTo>
                  <a:cubicBezTo>
                    <a:pt x="2596" y="18598"/>
                    <a:pt x="2727" y="18420"/>
                    <a:pt x="2751" y="18217"/>
                  </a:cubicBezTo>
                  <a:lnTo>
                    <a:pt x="2942" y="18217"/>
                  </a:lnTo>
                  <a:cubicBezTo>
                    <a:pt x="3156" y="18217"/>
                    <a:pt x="3323" y="18039"/>
                    <a:pt x="3323" y="17836"/>
                  </a:cubicBezTo>
                  <a:cubicBezTo>
                    <a:pt x="3323" y="17622"/>
                    <a:pt x="3156" y="17455"/>
                    <a:pt x="2942" y="17455"/>
                  </a:cubicBezTo>
                  <a:lnTo>
                    <a:pt x="2727" y="17455"/>
                  </a:lnTo>
                  <a:lnTo>
                    <a:pt x="2727" y="15026"/>
                  </a:lnTo>
                  <a:lnTo>
                    <a:pt x="4156" y="13467"/>
                  </a:lnTo>
                  <a:lnTo>
                    <a:pt x="4632" y="13467"/>
                  </a:lnTo>
                  <a:cubicBezTo>
                    <a:pt x="4871" y="13919"/>
                    <a:pt x="5299" y="14252"/>
                    <a:pt x="5823" y="14336"/>
                  </a:cubicBezTo>
                  <a:lnTo>
                    <a:pt x="5061" y="19313"/>
                  </a:lnTo>
                  <a:lnTo>
                    <a:pt x="6442" y="19313"/>
                  </a:lnTo>
                  <a:lnTo>
                    <a:pt x="6442" y="20908"/>
                  </a:lnTo>
                  <a:cubicBezTo>
                    <a:pt x="6252" y="21063"/>
                    <a:pt x="6121" y="21301"/>
                    <a:pt x="6121" y="21563"/>
                  </a:cubicBezTo>
                  <a:lnTo>
                    <a:pt x="6121" y="21622"/>
                  </a:lnTo>
                  <a:lnTo>
                    <a:pt x="5359" y="21622"/>
                  </a:lnTo>
                  <a:lnTo>
                    <a:pt x="4359" y="23277"/>
                  </a:lnTo>
                  <a:lnTo>
                    <a:pt x="4359" y="25111"/>
                  </a:lnTo>
                  <a:lnTo>
                    <a:pt x="4359" y="25873"/>
                  </a:lnTo>
                  <a:lnTo>
                    <a:pt x="9562" y="25873"/>
                  </a:lnTo>
                  <a:lnTo>
                    <a:pt x="9562" y="25111"/>
                  </a:lnTo>
                  <a:lnTo>
                    <a:pt x="9562" y="23277"/>
                  </a:lnTo>
                  <a:lnTo>
                    <a:pt x="8573" y="21622"/>
                  </a:lnTo>
                  <a:lnTo>
                    <a:pt x="7799" y="21622"/>
                  </a:lnTo>
                  <a:lnTo>
                    <a:pt x="7799" y="21563"/>
                  </a:lnTo>
                  <a:cubicBezTo>
                    <a:pt x="7799" y="21301"/>
                    <a:pt x="7680" y="21063"/>
                    <a:pt x="7478" y="20908"/>
                  </a:cubicBezTo>
                  <a:lnTo>
                    <a:pt x="7478" y="19313"/>
                  </a:lnTo>
                  <a:lnTo>
                    <a:pt x="13026" y="19313"/>
                  </a:lnTo>
                  <a:lnTo>
                    <a:pt x="13026" y="20908"/>
                  </a:lnTo>
                  <a:cubicBezTo>
                    <a:pt x="12836" y="21063"/>
                    <a:pt x="12705" y="21301"/>
                    <a:pt x="12705" y="21563"/>
                  </a:cubicBezTo>
                  <a:lnTo>
                    <a:pt x="12705" y="21622"/>
                  </a:lnTo>
                  <a:lnTo>
                    <a:pt x="11943" y="21622"/>
                  </a:lnTo>
                  <a:lnTo>
                    <a:pt x="10955" y="23277"/>
                  </a:lnTo>
                  <a:lnTo>
                    <a:pt x="10955" y="25111"/>
                  </a:lnTo>
                  <a:lnTo>
                    <a:pt x="10955" y="25873"/>
                  </a:lnTo>
                  <a:lnTo>
                    <a:pt x="16158" y="25873"/>
                  </a:lnTo>
                  <a:lnTo>
                    <a:pt x="16158" y="25111"/>
                  </a:lnTo>
                  <a:lnTo>
                    <a:pt x="16158" y="23277"/>
                  </a:lnTo>
                  <a:lnTo>
                    <a:pt x="15158" y="21622"/>
                  </a:lnTo>
                  <a:lnTo>
                    <a:pt x="14396" y="21622"/>
                  </a:lnTo>
                  <a:lnTo>
                    <a:pt x="14396" y="21563"/>
                  </a:lnTo>
                  <a:cubicBezTo>
                    <a:pt x="14396" y="21301"/>
                    <a:pt x="14265" y="21063"/>
                    <a:pt x="14074" y="20908"/>
                  </a:cubicBezTo>
                  <a:lnTo>
                    <a:pt x="14074" y="19313"/>
                  </a:lnTo>
                  <a:lnTo>
                    <a:pt x="15455" y="19313"/>
                  </a:lnTo>
                  <a:lnTo>
                    <a:pt x="15169" y="17491"/>
                  </a:lnTo>
                  <a:lnTo>
                    <a:pt x="14693" y="14336"/>
                  </a:lnTo>
                  <a:cubicBezTo>
                    <a:pt x="15217" y="14252"/>
                    <a:pt x="15646" y="13919"/>
                    <a:pt x="15884" y="13467"/>
                  </a:cubicBezTo>
                  <a:lnTo>
                    <a:pt x="16360" y="13467"/>
                  </a:lnTo>
                  <a:lnTo>
                    <a:pt x="17789" y="15026"/>
                  </a:lnTo>
                  <a:lnTo>
                    <a:pt x="17789" y="17455"/>
                  </a:lnTo>
                  <a:lnTo>
                    <a:pt x="17574" y="17455"/>
                  </a:lnTo>
                  <a:cubicBezTo>
                    <a:pt x="17360" y="17455"/>
                    <a:pt x="17193" y="17622"/>
                    <a:pt x="17193" y="17836"/>
                  </a:cubicBezTo>
                  <a:cubicBezTo>
                    <a:pt x="17193" y="18039"/>
                    <a:pt x="17360" y="18217"/>
                    <a:pt x="17574" y="18217"/>
                  </a:cubicBezTo>
                  <a:lnTo>
                    <a:pt x="17753" y="18217"/>
                  </a:lnTo>
                  <a:cubicBezTo>
                    <a:pt x="17789" y="18420"/>
                    <a:pt x="17920" y="18598"/>
                    <a:pt x="18098" y="18705"/>
                  </a:cubicBezTo>
                  <a:cubicBezTo>
                    <a:pt x="17146" y="18884"/>
                    <a:pt x="16420" y="19717"/>
                    <a:pt x="16420" y="20718"/>
                  </a:cubicBezTo>
                  <a:lnTo>
                    <a:pt x="17551" y="20718"/>
                  </a:lnTo>
                  <a:cubicBezTo>
                    <a:pt x="17551" y="20217"/>
                    <a:pt x="17967" y="19813"/>
                    <a:pt x="18467" y="19813"/>
                  </a:cubicBezTo>
                  <a:cubicBezTo>
                    <a:pt x="18968" y="19813"/>
                    <a:pt x="19372" y="20217"/>
                    <a:pt x="19372" y="20718"/>
                  </a:cubicBezTo>
                  <a:lnTo>
                    <a:pt x="20515" y="20718"/>
                  </a:lnTo>
                  <a:cubicBezTo>
                    <a:pt x="20515" y="19717"/>
                    <a:pt x="19789" y="18884"/>
                    <a:pt x="18837" y="18705"/>
                  </a:cubicBezTo>
                  <a:cubicBezTo>
                    <a:pt x="19015" y="18598"/>
                    <a:pt x="19134" y="18420"/>
                    <a:pt x="19170" y="18217"/>
                  </a:cubicBezTo>
                  <a:lnTo>
                    <a:pt x="19360" y="18217"/>
                  </a:lnTo>
                  <a:cubicBezTo>
                    <a:pt x="19563" y="18217"/>
                    <a:pt x="19741" y="18039"/>
                    <a:pt x="19741" y="17836"/>
                  </a:cubicBezTo>
                  <a:cubicBezTo>
                    <a:pt x="19741" y="17622"/>
                    <a:pt x="19575" y="17455"/>
                    <a:pt x="19360" y="17455"/>
                  </a:cubicBezTo>
                  <a:lnTo>
                    <a:pt x="19206" y="17455"/>
                  </a:lnTo>
                  <a:lnTo>
                    <a:pt x="19206" y="14479"/>
                  </a:lnTo>
                  <a:lnTo>
                    <a:pt x="16979" y="12050"/>
                  </a:lnTo>
                  <a:lnTo>
                    <a:pt x="15908" y="12050"/>
                  </a:lnTo>
                  <a:cubicBezTo>
                    <a:pt x="15658" y="11490"/>
                    <a:pt x="15086" y="11109"/>
                    <a:pt x="14431" y="11109"/>
                  </a:cubicBezTo>
                  <a:cubicBezTo>
                    <a:pt x="14360" y="11109"/>
                    <a:pt x="14276" y="11109"/>
                    <a:pt x="14205" y="11121"/>
                  </a:cubicBezTo>
                  <a:lnTo>
                    <a:pt x="14110" y="10478"/>
                  </a:lnTo>
                  <a:lnTo>
                    <a:pt x="15443" y="10478"/>
                  </a:lnTo>
                  <a:cubicBezTo>
                    <a:pt x="15812" y="10478"/>
                    <a:pt x="16110" y="10169"/>
                    <a:pt x="16110" y="9800"/>
                  </a:cubicBezTo>
                  <a:cubicBezTo>
                    <a:pt x="16110" y="9430"/>
                    <a:pt x="15812" y="9133"/>
                    <a:pt x="15443" y="9133"/>
                  </a:cubicBezTo>
                  <a:lnTo>
                    <a:pt x="14693" y="9133"/>
                  </a:lnTo>
                  <a:lnTo>
                    <a:pt x="14693" y="7549"/>
                  </a:lnTo>
                  <a:cubicBezTo>
                    <a:pt x="15419" y="7549"/>
                    <a:pt x="16003" y="6966"/>
                    <a:pt x="16003" y="6240"/>
                  </a:cubicBezTo>
                  <a:cubicBezTo>
                    <a:pt x="16003" y="5525"/>
                    <a:pt x="15419" y="4942"/>
                    <a:pt x="14693" y="4942"/>
                  </a:cubicBezTo>
                  <a:lnTo>
                    <a:pt x="14693" y="4442"/>
                  </a:lnTo>
                  <a:cubicBezTo>
                    <a:pt x="14693" y="1989"/>
                    <a:pt x="12705" y="1"/>
                    <a:pt x="10264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7" name="Google Shape;617;p32"/>
            <p:cNvGrpSpPr/>
            <p:nvPr/>
          </p:nvGrpSpPr>
          <p:grpSpPr>
            <a:xfrm>
              <a:off x="8922925" y="3320713"/>
              <a:ext cx="512300" cy="646825"/>
              <a:chOff x="4779150" y="1079725"/>
              <a:chExt cx="512300" cy="646825"/>
            </a:xfrm>
          </p:grpSpPr>
          <p:sp>
            <p:nvSpPr>
              <p:cNvPr id="618" name="Google Shape;618;p32"/>
              <p:cNvSpPr/>
              <p:nvPr/>
            </p:nvSpPr>
            <p:spPr>
              <a:xfrm>
                <a:off x="4939900" y="1522650"/>
                <a:ext cx="25900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4525" extrusionOk="0">
                    <a:moveTo>
                      <a:pt x="524" y="0"/>
                    </a:moveTo>
                    <a:cubicBezTo>
                      <a:pt x="238" y="0"/>
                      <a:pt x="0" y="226"/>
                      <a:pt x="0" y="512"/>
                    </a:cubicBezTo>
                    <a:lnTo>
                      <a:pt x="0" y="4001"/>
                    </a:lnTo>
                    <a:cubicBezTo>
                      <a:pt x="0" y="4286"/>
                      <a:pt x="238" y="4524"/>
                      <a:pt x="524" y="4524"/>
                    </a:cubicBezTo>
                    <a:cubicBezTo>
                      <a:pt x="810" y="4524"/>
                      <a:pt x="1036" y="4286"/>
                      <a:pt x="1036" y="4001"/>
                    </a:cubicBezTo>
                    <a:lnTo>
                      <a:pt x="1036" y="512"/>
                    </a:lnTo>
                    <a:cubicBezTo>
                      <a:pt x="1036" y="226"/>
                      <a:pt x="810" y="0"/>
                      <a:pt x="5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2"/>
              <p:cNvSpPr/>
              <p:nvPr/>
            </p:nvSpPr>
            <p:spPr>
              <a:xfrm>
                <a:off x="4931850" y="1597950"/>
                <a:ext cx="42000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3025" extrusionOk="0">
                    <a:moveTo>
                      <a:pt x="846" y="0"/>
                    </a:moveTo>
                    <a:cubicBezTo>
                      <a:pt x="382" y="0"/>
                      <a:pt x="1" y="369"/>
                      <a:pt x="1" y="834"/>
                    </a:cubicBezTo>
                    <a:lnTo>
                      <a:pt x="1" y="2179"/>
                    </a:lnTo>
                    <a:cubicBezTo>
                      <a:pt x="1" y="2643"/>
                      <a:pt x="382" y="3024"/>
                      <a:pt x="846" y="3024"/>
                    </a:cubicBezTo>
                    <a:cubicBezTo>
                      <a:pt x="1310" y="3024"/>
                      <a:pt x="1679" y="2643"/>
                      <a:pt x="1679" y="2179"/>
                    </a:cubicBezTo>
                    <a:lnTo>
                      <a:pt x="1679" y="834"/>
                    </a:lnTo>
                    <a:cubicBezTo>
                      <a:pt x="1679" y="369"/>
                      <a:pt x="1310" y="0"/>
                      <a:pt x="8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2"/>
              <p:cNvSpPr/>
              <p:nvPr/>
            </p:nvSpPr>
            <p:spPr>
              <a:xfrm>
                <a:off x="4887800" y="1620275"/>
                <a:ext cx="130100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4251" extrusionOk="0">
                    <a:moveTo>
                      <a:pt x="1001" y="0"/>
                    </a:moveTo>
                    <a:lnTo>
                      <a:pt x="1" y="1655"/>
                    </a:lnTo>
                    <a:lnTo>
                      <a:pt x="1" y="4251"/>
                    </a:lnTo>
                    <a:lnTo>
                      <a:pt x="5204" y="4251"/>
                    </a:lnTo>
                    <a:lnTo>
                      <a:pt x="5204" y="1655"/>
                    </a:lnTo>
                    <a:lnTo>
                      <a:pt x="42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2"/>
              <p:cNvSpPr/>
              <p:nvPr/>
            </p:nvSpPr>
            <p:spPr>
              <a:xfrm>
                <a:off x="4910725" y="1658975"/>
                <a:ext cx="84550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2703" extrusionOk="0">
                    <a:moveTo>
                      <a:pt x="1691" y="0"/>
                    </a:moveTo>
                    <a:cubicBezTo>
                      <a:pt x="750" y="0"/>
                      <a:pt x="0" y="750"/>
                      <a:pt x="0" y="1691"/>
                    </a:cubicBezTo>
                    <a:lnTo>
                      <a:pt x="0" y="2703"/>
                    </a:lnTo>
                    <a:lnTo>
                      <a:pt x="3382" y="2703"/>
                    </a:lnTo>
                    <a:lnTo>
                      <a:pt x="3382" y="1691"/>
                    </a:lnTo>
                    <a:cubicBezTo>
                      <a:pt x="3382" y="750"/>
                      <a:pt x="2620" y="0"/>
                      <a:pt x="16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/>
              <p:cNvSpPr/>
              <p:nvPr/>
            </p:nvSpPr>
            <p:spPr>
              <a:xfrm>
                <a:off x="4887800" y="1707475"/>
                <a:ext cx="13010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763" extrusionOk="0">
                    <a:moveTo>
                      <a:pt x="1" y="1"/>
                    </a:moveTo>
                    <a:lnTo>
                      <a:pt x="1" y="763"/>
                    </a:lnTo>
                    <a:lnTo>
                      <a:pt x="5204" y="763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2"/>
              <p:cNvSpPr/>
              <p:nvPr/>
            </p:nvSpPr>
            <p:spPr>
              <a:xfrm>
                <a:off x="4911025" y="1636350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19" y="0"/>
                      <a:pt x="0" y="119"/>
                      <a:pt x="0" y="286"/>
                    </a:cubicBezTo>
                    <a:cubicBezTo>
                      <a:pt x="0" y="441"/>
                      <a:pt x="119" y="560"/>
                      <a:pt x="286" y="560"/>
                    </a:cubicBezTo>
                    <a:cubicBezTo>
                      <a:pt x="441" y="560"/>
                      <a:pt x="560" y="441"/>
                      <a:pt x="560" y="286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2"/>
              <p:cNvSpPr/>
              <p:nvPr/>
            </p:nvSpPr>
            <p:spPr>
              <a:xfrm>
                <a:off x="4934225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87" y="0"/>
                    </a:moveTo>
                    <a:cubicBezTo>
                      <a:pt x="120" y="0"/>
                      <a:pt x="1" y="119"/>
                      <a:pt x="1" y="286"/>
                    </a:cubicBezTo>
                    <a:cubicBezTo>
                      <a:pt x="1" y="441"/>
                      <a:pt x="132" y="560"/>
                      <a:pt x="287" y="560"/>
                    </a:cubicBezTo>
                    <a:cubicBezTo>
                      <a:pt x="441" y="560"/>
                      <a:pt x="561" y="441"/>
                      <a:pt x="561" y="286"/>
                    </a:cubicBezTo>
                    <a:cubicBezTo>
                      <a:pt x="561" y="131"/>
                      <a:pt x="441" y="0"/>
                      <a:pt x="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2"/>
              <p:cNvSpPr/>
              <p:nvPr/>
            </p:nvSpPr>
            <p:spPr>
              <a:xfrm>
                <a:off x="4957450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86" y="0"/>
                    </a:moveTo>
                    <a:cubicBezTo>
                      <a:pt x="132" y="0"/>
                      <a:pt x="1" y="119"/>
                      <a:pt x="1" y="286"/>
                    </a:cubicBezTo>
                    <a:cubicBezTo>
                      <a:pt x="1" y="441"/>
                      <a:pt x="132" y="560"/>
                      <a:pt x="286" y="560"/>
                    </a:cubicBezTo>
                    <a:cubicBezTo>
                      <a:pt x="441" y="560"/>
                      <a:pt x="560" y="441"/>
                      <a:pt x="560" y="286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2"/>
              <p:cNvSpPr/>
              <p:nvPr/>
            </p:nvSpPr>
            <p:spPr>
              <a:xfrm>
                <a:off x="4980675" y="1636350"/>
                <a:ext cx="143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60" extrusionOk="0">
                    <a:moveTo>
                      <a:pt x="286" y="0"/>
                    </a:moveTo>
                    <a:cubicBezTo>
                      <a:pt x="131" y="0"/>
                      <a:pt x="0" y="119"/>
                      <a:pt x="0" y="286"/>
                    </a:cubicBezTo>
                    <a:cubicBezTo>
                      <a:pt x="0" y="441"/>
                      <a:pt x="131" y="560"/>
                      <a:pt x="286" y="560"/>
                    </a:cubicBezTo>
                    <a:cubicBezTo>
                      <a:pt x="441" y="560"/>
                      <a:pt x="572" y="441"/>
                      <a:pt x="572" y="286"/>
                    </a:cubicBezTo>
                    <a:cubicBezTo>
                      <a:pt x="572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2"/>
              <p:cNvSpPr/>
              <p:nvPr/>
            </p:nvSpPr>
            <p:spPr>
              <a:xfrm>
                <a:off x="5104800" y="1522650"/>
                <a:ext cx="25925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4525" extrusionOk="0">
                    <a:moveTo>
                      <a:pt x="512" y="0"/>
                    </a:moveTo>
                    <a:cubicBezTo>
                      <a:pt x="226" y="0"/>
                      <a:pt x="0" y="226"/>
                      <a:pt x="0" y="512"/>
                    </a:cubicBezTo>
                    <a:lnTo>
                      <a:pt x="0" y="4001"/>
                    </a:lnTo>
                    <a:cubicBezTo>
                      <a:pt x="0" y="4286"/>
                      <a:pt x="226" y="4524"/>
                      <a:pt x="512" y="4524"/>
                    </a:cubicBezTo>
                    <a:cubicBezTo>
                      <a:pt x="798" y="4524"/>
                      <a:pt x="1036" y="4286"/>
                      <a:pt x="1036" y="4001"/>
                    </a:cubicBezTo>
                    <a:lnTo>
                      <a:pt x="1036" y="512"/>
                    </a:lnTo>
                    <a:cubicBezTo>
                      <a:pt x="1036" y="226"/>
                      <a:pt x="798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2"/>
              <p:cNvSpPr/>
              <p:nvPr/>
            </p:nvSpPr>
            <p:spPr>
              <a:xfrm>
                <a:off x="5096750" y="1597950"/>
                <a:ext cx="42000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3025" extrusionOk="0">
                    <a:moveTo>
                      <a:pt x="834" y="0"/>
                    </a:moveTo>
                    <a:cubicBezTo>
                      <a:pt x="370" y="0"/>
                      <a:pt x="1" y="369"/>
                      <a:pt x="1" y="834"/>
                    </a:cubicBezTo>
                    <a:lnTo>
                      <a:pt x="1" y="2179"/>
                    </a:lnTo>
                    <a:cubicBezTo>
                      <a:pt x="1" y="2643"/>
                      <a:pt x="370" y="3024"/>
                      <a:pt x="834" y="3024"/>
                    </a:cubicBezTo>
                    <a:cubicBezTo>
                      <a:pt x="1299" y="3024"/>
                      <a:pt x="1680" y="2643"/>
                      <a:pt x="1680" y="2179"/>
                    </a:cubicBezTo>
                    <a:lnTo>
                      <a:pt x="1680" y="834"/>
                    </a:lnTo>
                    <a:cubicBezTo>
                      <a:pt x="1680" y="369"/>
                      <a:pt x="1299" y="0"/>
                      <a:pt x="8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2"/>
              <p:cNvSpPr/>
              <p:nvPr/>
            </p:nvSpPr>
            <p:spPr>
              <a:xfrm>
                <a:off x="5052700" y="1620275"/>
                <a:ext cx="130100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4251" extrusionOk="0">
                    <a:moveTo>
                      <a:pt x="989" y="0"/>
                    </a:moveTo>
                    <a:lnTo>
                      <a:pt x="1" y="1655"/>
                    </a:lnTo>
                    <a:lnTo>
                      <a:pt x="1" y="4251"/>
                    </a:lnTo>
                    <a:lnTo>
                      <a:pt x="5204" y="4251"/>
                    </a:lnTo>
                    <a:lnTo>
                      <a:pt x="5204" y="1655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2"/>
              <p:cNvSpPr/>
              <p:nvPr/>
            </p:nvSpPr>
            <p:spPr>
              <a:xfrm>
                <a:off x="5075325" y="1658975"/>
                <a:ext cx="84850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2703" extrusionOk="0">
                    <a:moveTo>
                      <a:pt x="1691" y="0"/>
                    </a:moveTo>
                    <a:cubicBezTo>
                      <a:pt x="762" y="0"/>
                      <a:pt x="0" y="750"/>
                      <a:pt x="0" y="1691"/>
                    </a:cubicBezTo>
                    <a:lnTo>
                      <a:pt x="0" y="2703"/>
                    </a:lnTo>
                    <a:lnTo>
                      <a:pt x="3394" y="2703"/>
                    </a:lnTo>
                    <a:lnTo>
                      <a:pt x="3394" y="1691"/>
                    </a:lnTo>
                    <a:cubicBezTo>
                      <a:pt x="3394" y="750"/>
                      <a:pt x="2632" y="0"/>
                      <a:pt x="16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2"/>
              <p:cNvSpPr/>
              <p:nvPr/>
            </p:nvSpPr>
            <p:spPr>
              <a:xfrm>
                <a:off x="5052700" y="1707475"/>
                <a:ext cx="13010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763" extrusionOk="0">
                    <a:moveTo>
                      <a:pt x="1" y="1"/>
                    </a:moveTo>
                    <a:lnTo>
                      <a:pt x="1" y="763"/>
                    </a:lnTo>
                    <a:lnTo>
                      <a:pt x="5204" y="763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2"/>
              <p:cNvSpPr/>
              <p:nvPr/>
            </p:nvSpPr>
            <p:spPr>
              <a:xfrm>
                <a:off x="5075625" y="1636350"/>
                <a:ext cx="143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60" extrusionOk="0">
                    <a:moveTo>
                      <a:pt x="286" y="0"/>
                    </a:moveTo>
                    <a:cubicBezTo>
                      <a:pt x="131" y="0"/>
                      <a:pt x="0" y="119"/>
                      <a:pt x="0" y="286"/>
                    </a:cubicBezTo>
                    <a:cubicBezTo>
                      <a:pt x="0" y="441"/>
                      <a:pt x="131" y="560"/>
                      <a:pt x="286" y="560"/>
                    </a:cubicBezTo>
                    <a:cubicBezTo>
                      <a:pt x="441" y="560"/>
                      <a:pt x="572" y="441"/>
                      <a:pt x="572" y="286"/>
                    </a:cubicBezTo>
                    <a:cubicBezTo>
                      <a:pt x="572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/>
              <p:cNvSpPr/>
              <p:nvPr/>
            </p:nvSpPr>
            <p:spPr>
              <a:xfrm>
                <a:off x="5099125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75" y="0"/>
                    </a:moveTo>
                    <a:cubicBezTo>
                      <a:pt x="120" y="0"/>
                      <a:pt x="1" y="119"/>
                      <a:pt x="1" y="286"/>
                    </a:cubicBezTo>
                    <a:cubicBezTo>
                      <a:pt x="1" y="441"/>
                      <a:pt x="120" y="560"/>
                      <a:pt x="275" y="560"/>
                    </a:cubicBezTo>
                    <a:cubicBezTo>
                      <a:pt x="430" y="560"/>
                      <a:pt x="561" y="441"/>
                      <a:pt x="561" y="286"/>
                    </a:cubicBezTo>
                    <a:cubicBezTo>
                      <a:pt x="561" y="131"/>
                      <a:pt x="430" y="0"/>
                      <a:pt x="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/>
              <p:cNvSpPr/>
              <p:nvPr/>
            </p:nvSpPr>
            <p:spPr>
              <a:xfrm>
                <a:off x="5122350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75" y="0"/>
                    </a:moveTo>
                    <a:cubicBezTo>
                      <a:pt x="120" y="0"/>
                      <a:pt x="1" y="119"/>
                      <a:pt x="1" y="286"/>
                    </a:cubicBezTo>
                    <a:cubicBezTo>
                      <a:pt x="1" y="441"/>
                      <a:pt x="120" y="560"/>
                      <a:pt x="275" y="560"/>
                    </a:cubicBezTo>
                    <a:cubicBezTo>
                      <a:pt x="429" y="560"/>
                      <a:pt x="560" y="441"/>
                      <a:pt x="560" y="286"/>
                    </a:cubicBezTo>
                    <a:cubicBezTo>
                      <a:pt x="560" y="131"/>
                      <a:pt x="429" y="0"/>
                      <a:pt x="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2"/>
              <p:cNvSpPr/>
              <p:nvPr/>
            </p:nvSpPr>
            <p:spPr>
              <a:xfrm>
                <a:off x="5145575" y="1636350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19" y="0"/>
                      <a:pt x="0" y="119"/>
                      <a:pt x="0" y="286"/>
                    </a:cubicBezTo>
                    <a:cubicBezTo>
                      <a:pt x="0" y="441"/>
                      <a:pt x="131" y="560"/>
                      <a:pt x="286" y="560"/>
                    </a:cubicBezTo>
                    <a:cubicBezTo>
                      <a:pt x="441" y="560"/>
                      <a:pt x="560" y="441"/>
                      <a:pt x="560" y="286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2"/>
              <p:cNvSpPr/>
              <p:nvPr/>
            </p:nvSpPr>
            <p:spPr>
              <a:xfrm>
                <a:off x="4891675" y="1203250"/>
                <a:ext cx="65200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609" extrusionOk="0">
                    <a:moveTo>
                      <a:pt x="1310" y="1"/>
                    </a:moveTo>
                    <a:cubicBezTo>
                      <a:pt x="584" y="1"/>
                      <a:pt x="0" y="584"/>
                      <a:pt x="0" y="1310"/>
                    </a:cubicBezTo>
                    <a:cubicBezTo>
                      <a:pt x="0" y="2025"/>
                      <a:pt x="584" y="2608"/>
                      <a:pt x="1310" y="2608"/>
                    </a:cubicBezTo>
                    <a:cubicBezTo>
                      <a:pt x="2024" y="2608"/>
                      <a:pt x="2608" y="2025"/>
                      <a:pt x="2608" y="1310"/>
                    </a:cubicBezTo>
                    <a:cubicBezTo>
                      <a:pt x="2608" y="584"/>
                      <a:pt x="2024" y="1"/>
                      <a:pt x="13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2"/>
              <p:cNvSpPr/>
              <p:nvPr/>
            </p:nvSpPr>
            <p:spPr>
              <a:xfrm>
                <a:off x="5113725" y="1203250"/>
                <a:ext cx="65200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609" extrusionOk="0">
                    <a:moveTo>
                      <a:pt x="1298" y="1"/>
                    </a:moveTo>
                    <a:cubicBezTo>
                      <a:pt x="584" y="1"/>
                      <a:pt x="0" y="584"/>
                      <a:pt x="0" y="1310"/>
                    </a:cubicBezTo>
                    <a:cubicBezTo>
                      <a:pt x="0" y="2025"/>
                      <a:pt x="584" y="2608"/>
                      <a:pt x="1298" y="2608"/>
                    </a:cubicBezTo>
                    <a:cubicBezTo>
                      <a:pt x="2024" y="2608"/>
                      <a:pt x="2608" y="2025"/>
                      <a:pt x="2608" y="1310"/>
                    </a:cubicBezTo>
                    <a:cubicBezTo>
                      <a:pt x="2608" y="584"/>
                      <a:pt x="2024" y="1"/>
                      <a:pt x="12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2"/>
              <p:cNvSpPr/>
              <p:nvPr/>
            </p:nvSpPr>
            <p:spPr>
              <a:xfrm>
                <a:off x="4812200" y="1514300"/>
                <a:ext cx="3575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430" extrusionOk="0">
                    <a:moveTo>
                      <a:pt x="715" y="1"/>
                    </a:moveTo>
                    <a:cubicBezTo>
                      <a:pt x="322" y="1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15" y="1429"/>
                    </a:cubicBezTo>
                    <a:cubicBezTo>
                      <a:pt x="1108" y="1429"/>
                      <a:pt x="1429" y="1108"/>
                      <a:pt x="1429" y="715"/>
                    </a:cubicBezTo>
                    <a:cubicBezTo>
                      <a:pt x="1429" y="322"/>
                      <a:pt x="1108" y="1"/>
                      <a:pt x="7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2"/>
              <p:cNvSpPr/>
              <p:nvPr/>
            </p:nvSpPr>
            <p:spPr>
              <a:xfrm>
                <a:off x="4811600" y="1380950"/>
                <a:ext cx="135150" cy="135175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5407" extrusionOk="0">
                    <a:moveTo>
                      <a:pt x="2227" y="1"/>
                    </a:moveTo>
                    <a:lnTo>
                      <a:pt x="1" y="2430"/>
                    </a:lnTo>
                    <a:lnTo>
                      <a:pt x="1" y="5406"/>
                    </a:lnTo>
                    <a:lnTo>
                      <a:pt x="1417" y="5406"/>
                    </a:lnTo>
                    <a:lnTo>
                      <a:pt x="1417" y="2977"/>
                    </a:lnTo>
                    <a:lnTo>
                      <a:pt x="2846" y="1418"/>
                    </a:lnTo>
                    <a:lnTo>
                      <a:pt x="5406" y="1418"/>
                    </a:lnTo>
                    <a:lnTo>
                      <a:pt x="54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2"/>
              <p:cNvSpPr/>
              <p:nvPr/>
            </p:nvSpPr>
            <p:spPr>
              <a:xfrm>
                <a:off x="4890175" y="1357450"/>
                <a:ext cx="81300" cy="81275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3251" extrusionOk="0">
                    <a:moveTo>
                      <a:pt x="1632" y="0"/>
                    </a:moveTo>
                    <a:cubicBezTo>
                      <a:pt x="727" y="0"/>
                      <a:pt x="1" y="726"/>
                      <a:pt x="1" y="1619"/>
                    </a:cubicBezTo>
                    <a:cubicBezTo>
                      <a:pt x="1" y="2524"/>
                      <a:pt x="727" y="3250"/>
                      <a:pt x="1632" y="3250"/>
                    </a:cubicBezTo>
                    <a:cubicBezTo>
                      <a:pt x="2525" y="3250"/>
                      <a:pt x="3251" y="2524"/>
                      <a:pt x="3251" y="1619"/>
                    </a:cubicBezTo>
                    <a:cubicBezTo>
                      <a:pt x="3251" y="726"/>
                      <a:pt x="2525" y="0"/>
                      <a:pt x="16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2"/>
              <p:cNvSpPr/>
              <p:nvPr/>
            </p:nvSpPr>
            <p:spPr>
              <a:xfrm>
                <a:off x="4798200" y="1516100"/>
                <a:ext cx="6372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763" extrusionOk="0">
                    <a:moveTo>
                      <a:pt x="382" y="0"/>
                    </a:moveTo>
                    <a:cubicBezTo>
                      <a:pt x="179" y="0"/>
                      <a:pt x="1" y="167"/>
                      <a:pt x="1" y="381"/>
                    </a:cubicBezTo>
                    <a:cubicBezTo>
                      <a:pt x="1" y="584"/>
                      <a:pt x="179" y="762"/>
                      <a:pt x="382" y="762"/>
                    </a:cubicBezTo>
                    <a:lnTo>
                      <a:pt x="2168" y="762"/>
                    </a:lnTo>
                    <a:cubicBezTo>
                      <a:pt x="2382" y="762"/>
                      <a:pt x="2549" y="584"/>
                      <a:pt x="2549" y="381"/>
                    </a:cubicBezTo>
                    <a:cubicBezTo>
                      <a:pt x="2549" y="167"/>
                      <a:pt x="2382" y="0"/>
                      <a:pt x="21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2"/>
              <p:cNvSpPr/>
              <p:nvPr/>
            </p:nvSpPr>
            <p:spPr>
              <a:xfrm>
                <a:off x="4779150" y="1546450"/>
                <a:ext cx="1021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49" extrusionOk="0">
                    <a:moveTo>
                      <a:pt x="2037" y="1"/>
                    </a:moveTo>
                    <a:cubicBezTo>
                      <a:pt x="918" y="1"/>
                      <a:pt x="1" y="917"/>
                      <a:pt x="1" y="2048"/>
                    </a:cubicBezTo>
                    <a:lnTo>
                      <a:pt x="1132" y="2048"/>
                    </a:lnTo>
                    <a:cubicBezTo>
                      <a:pt x="1132" y="1548"/>
                      <a:pt x="1537" y="1144"/>
                      <a:pt x="2037" y="1144"/>
                    </a:cubicBezTo>
                    <a:cubicBezTo>
                      <a:pt x="2537" y="1144"/>
                      <a:pt x="2954" y="1548"/>
                      <a:pt x="2954" y="2048"/>
                    </a:cubicBezTo>
                    <a:lnTo>
                      <a:pt x="4085" y="2048"/>
                    </a:lnTo>
                    <a:cubicBezTo>
                      <a:pt x="4085" y="917"/>
                      <a:pt x="3168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2"/>
              <p:cNvSpPr/>
              <p:nvPr/>
            </p:nvSpPr>
            <p:spPr>
              <a:xfrm>
                <a:off x="4910425" y="1377675"/>
                <a:ext cx="408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632" extrusionOk="0">
                    <a:moveTo>
                      <a:pt x="822" y="1"/>
                    </a:moveTo>
                    <a:cubicBezTo>
                      <a:pt x="370" y="1"/>
                      <a:pt x="0" y="370"/>
                      <a:pt x="0" y="810"/>
                    </a:cubicBezTo>
                    <a:cubicBezTo>
                      <a:pt x="0" y="1263"/>
                      <a:pt x="370" y="1632"/>
                      <a:pt x="822" y="1632"/>
                    </a:cubicBezTo>
                    <a:cubicBezTo>
                      <a:pt x="1262" y="1632"/>
                      <a:pt x="1632" y="1263"/>
                      <a:pt x="1632" y="810"/>
                    </a:cubicBezTo>
                    <a:cubicBezTo>
                      <a:pt x="1632" y="370"/>
                      <a:pt x="1262" y="1"/>
                      <a:pt x="8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2"/>
              <p:cNvSpPr/>
              <p:nvPr/>
            </p:nvSpPr>
            <p:spPr>
              <a:xfrm>
                <a:off x="5222375" y="1514300"/>
                <a:ext cx="360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30" extrusionOk="0">
                    <a:moveTo>
                      <a:pt x="726" y="1"/>
                    </a:moveTo>
                    <a:cubicBezTo>
                      <a:pt x="322" y="1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26" y="1429"/>
                    </a:cubicBezTo>
                    <a:cubicBezTo>
                      <a:pt x="1119" y="1429"/>
                      <a:pt x="1441" y="1108"/>
                      <a:pt x="1441" y="715"/>
                    </a:cubicBezTo>
                    <a:cubicBezTo>
                      <a:pt x="1441" y="322"/>
                      <a:pt x="1119" y="1"/>
                      <a:pt x="7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2"/>
              <p:cNvSpPr/>
              <p:nvPr/>
            </p:nvSpPr>
            <p:spPr>
              <a:xfrm>
                <a:off x="5123850" y="1380950"/>
                <a:ext cx="135150" cy="135175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5407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60" y="1418"/>
                    </a:lnTo>
                    <a:lnTo>
                      <a:pt x="3989" y="2977"/>
                    </a:lnTo>
                    <a:lnTo>
                      <a:pt x="3989" y="5406"/>
                    </a:lnTo>
                    <a:lnTo>
                      <a:pt x="5406" y="5406"/>
                    </a:lnTo>
                    <a:lnTo>
                      <a:pt x="5406" y="2430"/>
                    </a:lnTo>
                    <a:lnTo>
                      <a:pt x="31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2"/>
              <p:cNvSpPr/>
              <p:nvPr/>
            </p:nvSpPr>
            <p:spPr>
              <a:xfrm>
                <a:off x="5099125" y="1357450"/>
                <a:ext cx="81300" cy="81275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3251" extrusionOk="0">
                    <a:moveTo>
                      <a:pt x="1620" y="0"/>
                    </a:moveTo>
                    <a:cubicBezTo>
                      <a:pt x="727" y="0"/>
                      <a:pt x="1" y="726"/>
                      <a:pt x="1" y="1619"/>
                    </a:cubicBezTo>
                    <a:cubicBezTo>
                      <a:pt x="1" y="2524"/>
                      <a:pt x="727" y="3250"/>
                      <a:pt x="1620" y="3250"/>
                    </a:cubicBezTo>
                    <a:cubicBezTo>
                      <a:pt x="2525" y="3250"/>
                      <a:pt x="3251" y="2524"/>
                      <a:pt x="3251" y="1619"/>
                    </a:cubicBezTo>
                    <a:cubicBezTo>
                      <a:pt x="3251" y="726"/>
                      <a:pt x="2525" y="0"/>
                      <a:pt x="16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2"/>
              <p:cNvSpPr/>
              <p:nvPr/>
            </p:nvSpPr>
            <p:spPr>
              <a:xfrm>
                <a:off x="5208675" y="1516100"/>
                <a:ext cx="6372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763" extrusionOk="0">
                    <a:moveTo>
                      <a:pt x="381" y="0"/>
                    </a:moveTo>
                    <a:cubicBezTo>
                      <a:pt x="167" y="0"/>
                      <a:pt x="0" y="167"/>
                      <a:pt x="0" y="381"/>
                    </a:cubicBezTo>
                    <a:cubicBezTo>
                      <a:pt x="0" y="584"/>
                      <a:pt x="167" y="762"/>
                      <a:pt x="381" y="762"/>
                    </a:cubicBezTo>
                    <a:lnTo>
                      <a:pt x="2167" y="762"/>
                    </a:lnTo>
                    <a:cubicBezTo>
                      <a:pt x="2382" y="762"/>
                      <a:pt x="2548" y="584"/>
                      <a:pt x="2548" y="381"/>
                    </a:cubicBezTo>
                    <a:cubicBezTo>
                      <a:pt x="2548" y="167"/>
                      <a:pt x="2382" y="0"/>
                      <a:pt x="21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2"/>
              <p:cNvSpPr/>
              <p:nvPr/>
            </p:nvSpPr>
            <p:spPr>
              <a:xfrm>
                <a:off x="5189325" y="1546450"/>
                <a:ext cx="1021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49" extrusionOk="0">
                    <a:moveTo>
                      <a:pt x="2048" y="1"/>
                    </a:moveTo>
                    <a:cubicBezTo>
                      <a:pt x="917" y="1"/>
                      <a:pt x="1" y="917"/>
                      <a:pt x="1" y="2048"/>
                    </a:cubicBezTo>
                    <a:lnTo>
                      <a:pt x="1132" y="2048"/>
                    </a:lnTo>
                    <a:cubicBezTo>
                      <a:pt x="1132" y="1548"/>
                      <a:pt x="1548" y="1144"/>
                      <a:pt x="2048" y="1144"/>
                    </a:cubicBezTo>
                    <a:cubicBezTo>
                      <a:pt x="2549" y="1144"/>
                      <a:pt x="2953" y="1548"/>
                      <a:pt x="2953" y="2048"/>
                    </a:cubicBezTo>
                    <a:lnTo>
                      <a:pt x="4084" y="2048"/>
                    </a:lnTo>
                    <a:cubicBezTo>
                      <a:pt x="4084" y="917"/>
                      <a:pt x="3168" y="1"/>
                      <a:pt x="20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2"/>
              <p:cNvSpPr/>
              <p:nvPr/>
            </p:nvSpPr>
            <p:spPr>
              <a:xfrm>
                <a:off x="5119375" y="1377675"/>
                <a:ext cx="408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632" extrusionOk="0">
                    <a:moveTo>
                      <a:pt x="810" y="1"/>
                    </a:moveTo>
                    <a:cubicBezTo>
                      <a:pt x="370" y="1"/>
                      <a:pt x="1" y="370"/>
                      <a:pt x="1" y="810"/>
                    </a:cubicBezTo>
                    <a:cubicBezTo>
                      <a:pt x="1" y="1263"/>
                      <a:pt x="370" y="1632"/>
                      <a:pt x="810" y="1632"/>
                    </a:cubicBezTo>
                    <a:cubicBezTo>
                      <a:pt x="1263" y="1632"/>
                      <a:pt x="1632" y="1263"/>
                      <a:pt x="1632" y="810"/>
                    </a:cubicBezTo>
                    <a:cubicBezTo>
                      <a:pt x="1632" y="370"/>
                      <a:pt x="1263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2"/>
              <p:cNvSpPr/>
              <p:nvPr/>
            </p:nvSpPr>
            <p:spPr>
              <a:xfrm>
                <a:off x="4905375" y="1324700"/>
                <a:ext cx="259875" cy="237850"/>
              </a:xfrm>
              <a:custGeom>
                <a:avLst/>
                <a:gdLst/>
                <a:ahLst/>
                <a:cxnLst/>
                <a:rect l="l" t="t" r="r" b="b"/>
                <a:pathLst>
                  <a:path w="10395" h="9514" extrusionOk="0">
                    <a:moveTo>
                      <a:pt x="1453" y="0"/>
                    </a:moveTo>
                    <a:lnTo>
                      <a:pt x="0" y="9513"/>
                    </a:lnTo>
                    <a:lnTo>
                      <a:pt x="10394" y="9513"/>
                    </a:lnTo>
                    <a:lnTo>
                      <a:pt x="894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2"/>
              <p:cNvSpPr/>
              <p:nvPr/>
            </p:nvSpPr>
            <p:spPr>
              <a:xfrm>
                <a:off x="4970250" y="1278850"/>
                <a:ext cx="130100" cy="124150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4966" extrusionOk="0">
                    <a:moveTo>
                      <a:pt x="596" y="1"/>
                    </a:moveTo>
                    <a:cubicBezTo>
                      <a:pt x="263" y="1"/>
                      <a:pt x="1" y="275"/>
                      <a:pt x="1" y="596"/>
                    </a:cubicBezTo>
                    <a:lnTo>
                      <a:pt x="1" y="4370"/>
                    </a:lnTo>
                    <a:cubicBezTo>
                      <a:pt x="1" y="4704"/>
                      <a:pt x="263" y="4966"/>
                      <a:pt x="596" y="4966"/>
                    </a:cubicBezTo>
                    <a:lnTo>
                      <a:pt x="4608" y="4966"/>
                    </a:lnTo>
                    <a:cubicBezTo>
                      <a:pt x="4942" y="4966"/>
                      <a:pt x="5204" y="4704"/>
                      <a:pt x="5204" y="4370"/>
                    </a:cubicBezTo>
                    <a:lnTo>
                      <a:pt x="5204" y="596"/>
                    </a:lnTo>
                    <a:cubicBezTo>
                      <a:pt x="5204" y="275"/>
                      <a:pt x="4942" y="1"/>
                      <a:pt x="4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2"/>
              <p:cNvSpPr/>
              <p:nvPr/>
            </p:nvSpPr>
            <p:spPr>
              <a:xfrm>
                <a:off x="4905375" y="1516975"/>
                <a:ext cx="259875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10395" h="1823" extrusionOk="0">
                    <a:moveTo>
                      <a:pt x="286" y="1"/>
                    </a:moveTo>
                    <a:lnTo>
                      <a:pt x="0" y="1822"/>
                    </a:lnTo>
                    <a:lnTo>
                      <a:pt x="10394" y="1822"/>
                    </a:lnTo>
                    <a:lnTo>
                      <a:pt x="1010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2"/>
              <p:cNvSpPr/>
              <p:nvPr/>
            </p:nvSpPr>
            <p:spPr>
              <a:xfrm>
                <a:off x="4924425" y="1079725"/>
                <a:ext cx="221775" cy="229225"/>
              </a:xfrm>
              <a:custGeom>
                <a:avLst/>
                <a:gdLst/>
                <a:ahLst/>
                <a:cxnLst/>
                <a:rect l="l" t="t" r="r" b="b"/>
                <a:pathLst>
                  <a:path w="8871" h="9169" extrusionOk="0">
                    <a:moveTo>
                      <a:pt x="4441" y="1"/>
                    </a:moveTo>
                    <a:cubicBezTo>
                      <a:pt x="1988" y="1"/>
                      <a:pt x="0" y="1989"/>
                      <a:pt x="0" y="4442"/>
                    </a:cubicBezTo>
                    <a:lnTo>
                      <a:pt x="0" y="9168"/>
                    </a:lnTo>
                    <a:lnTo>
                      <a:pt x="8870" y="9168"/>
                    </a:lnTo>
                    <a:lnTo>
                      <a:pt x="8870" y="4442"/>
                    </a:lnTo>
                    <a:cubicBezTo>
                      <a:pt x="8870" y="1989"/>
                      <a:pt x="6882" y="1"/>
                      <a:pt x="4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2"/>
              <p:cNvSpPr/>
              <p:nvPr/>
            </p:nvSpPr>
            <p:spPr>
              <a:xfrm>
                <a:off x="4958350" y="1113350"/>
                <a:ext cx="153900" cy="195600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7824" extrusionOk="0">
                    <a:moveTo>
                      <a:pt x="3084" y="1"/>
                    </a:moveTo>
                    <a:cubicBezTo>
                      <a:pt x="1381" y="1"/>
                      <a:pt x="0" y="1370"/>
                      <a:pt x="0" y="3073"/>
                    </a:cubicBezTo>
                    <a:lnTo>
                      <a:pt x="0" y="7823"/>
                    </a:lnTo>
                    <a:lnTo>
                      <a:pt x="6156" y="7823"/>
                    </a:lnTo>
                    <a:lnTo>
                      <a:pt x="6156" y="3073"/>
                    </a:lnTo>
                    <a:cubicBezTo>
                      <a:pt x="6156" y="1370"/>
                      <a:pt x="4775" y="1"/>
                      <a:pt x="30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2"/>
              <p:cNvSpPr/>
              <p:nvPr/>
            </p:nvSpPr>
            <p:spPr>
              <a:xfrm>
                <a:off x="4977700" y="12235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8"/>
                      <a:pt x="500" y="988"/>
                    </a:cubicBezTo>
                    <a:cubicBezTo>
                      <a:pt x="774" y="988"/>
                      <a:pt x="988" y="774"/>
                      <a:pt x="988" y="500"/>
                    </a:cubicBezTo>
                    <a:cubicBezTo>
                      <a:pt x="988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2"/>
              <p:cNvSpPr/>
              <p:nvPr/>
            </p:nvSpPr>
            <p:spPr>
              <a:xfrm>
                <a:off x="5068175" y="12235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8"/>
                      <a:pt x="489" y="988"/>
                    </a:cubicBezTo>
                    <a:cubicBezTo>
                      <a:pt x="763" y="988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2"/>
              <p:cNvSpPr/>
              <p:nvPr/>
            </p:nvSpPr>
            <p:spPr>
              <a:xfrm>
                <a:off x="4977700" y="1270525"/>
                <a:ext cx="11520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727" extrusionOk="0">
                    <a:moveTo>
                      <a:pt x="369" y="0"/>
                    </a:moveTo>
                    <a:cubicBezTo>
                      <a:pt x="167" y="0"/>
                      <a:pt x="0" y="155"/>
                      <a:pt x="0" y="358"/>
                    </a:cubicBezTo>
                    <a:cubicBezTo>
                      <a:pt x="0" y="560"/>
                      <a:pt x="167" y="727"/>
                      <a:pt x="369" y="727"/>
                    </a:cubicBezTo>
                    <a:lnTo>
                      <a:pt x="4239" y="727"/>
                    </a:lnTo>
                    <a:cubicBezTo>
                      <a:pt x="4441" y="727"/>
                      <a:pt x="4608" y="560"/>
                      <a:pt x="4608" y="358"/>
                    </a:cubicBezTo>
                    <a:cubicBezTo>
                      <a:pt x="4608" y="155"/>
                      <a:pt x="4441" y="0"/>
                      <a:pt x="4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2"/>
              <p:cNvSpPr/>
              <p:nvPr/>
            </p:nvSpPr>
            <p:spPr>
              <a:xfrm>
                <a:off x="4889000" y="1308025"/>
                <a:ext cx="29260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11704" h="1347" extrusionOk="0">
                    <a:moveTo>
                      <a:pt x="667" y="1"/>
                    </a:moveTo>
                    <a:cubicBezTo>
                      <a:pt x="298" y="1"/>
                      <a:pt x="0" y="298"/>
                      <a:pt x="0" y="667"/>
                    </a:cubicBezTo>
                    <a:cubicBezTo>
                      <a:pt x="0" y="1036"/>
                      <a:pt x="298" y="1346"/>
                      <a:pt x="667" y="1346"/>
                    </a:cubicBezTo>
                    <a:lnTo>
                      <a:pt x="11037" y="1346"/>
                    </a:lnTo>
                    <a:cubicBezTo>
                      <a:pt x="11406" y="1346"/>
                      <a:pt x="11704" y="1036"/>
                      <a:pt x="11704" y="667"/>
                    </a:cubicBezTo>
                    <a:cubicBezTo>
                      <a:pt x="11704" y="298"/>
                      <a:pt x="11406" y="1"/>
                      <a:pt x="110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2"/>
              <p:cNvSpPr/>
              <p:nvPr/>
            </p:nvSpPr>
            <p:spPr>
              <a:xfrm>
                <a:off x="493037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50" y="1"/>
                    </a:move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94"/>
                      <a:pt x="119" y="513"/>
                      <a:pt x="250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08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2"/>
              <p:cNvSpPr/>
              <p:nvPr/>
            </p:nvSpPr>
            <p:spPr>
              <a:xfrm>
                <a:off x="495507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70" y="0"/>
                    </a:moveTo>
                    <a:cubicBezTo>
                      <a:pt x="264" y="0"/>
                      <a:pt x="257" y="0"/>
                      <a:pt x="250" y="1"/>
                    </a:cubicBezTo>
                    <a:cubicBezTo>
                      <a:pt x="108" y="1"/>
                      <a:pt x="0" y="108"/>
                      <a:pt x="0" y="251"/>
                    </a:cubicBezTo>
                    <a:cubicBezTo>
                      <a:pt x="0" y="394"/>
                      <a:pt x="108" y="513"/>
                      <a:pt x="250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15"/>
                      <a:pt x="404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2"/>
              <p:cNvSpPr/>
              <p:nvPr/>
            </p:nvSpPr>
            <p:spPr>
              <a:xfrm>
                <a:off x="4979475" y="1418450"/>
                <a:ext cx="131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5" y="513"/>
                      <a:pt x="525" y="394"/>
                      <a:pt x="525" y="251"/>
                    </a:cubicBezTo>
                    <a:cubicBezTo>
                      <a:pt x="525" y="115"/>
                      <a:pt x="416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2"/>
              <p:cNvSpPr/>
              <p:nvPr/>
            </p:nvSpPr>
            <p:spPr>
              <a:xfrm>
                <a:off x="500417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6" y="513"/>
                      <a:pt x="513" y="394"/>
                      <a:pt x="513" y="251"/>
                    </a:cubicBezTo>
                    <a:cubicBezTo>
                      <a:pt x="513" y="115"/>
                      <a:pt x="415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2"/>
              <p:cNvSpPr/>
              <p:nvPr/>
            </p:nvSpPr>
            <p:spPr>
              <a:xfrm>
                <a:off x="5028900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62" y="1"/>
                    </a:move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94"/>
                      <a:pt x="119" y="513"/>
                      <a:pt x="262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08"/>
                      <a:pt x="393" y="1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2"/>
              <p:cNvSpPr/>
              <p:nvPr/>
            </p:nvSpPr>
            <p:spPr>
              <a:xfrm>
                <a:off x="5053600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50" y="1"/>
                    </a:moveTo>
                    <a:cubicBezTo>
                      <a:pt x="107" y="1"/>
                      <a:pt x="0" y="108"/>
                      <a:pt x="0" y="251"/>
                    </a:cubicBezTo>
                    <a:cubicBezTo>
                      <a:pt x="0" y="394"/>
                      <a:pt x="107" y="513"/>
                      <a:pt x="250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08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2"/>
              <p:cNvSpPr/>
              <p:nvPr/>
            </p:nvSpPr>
            <p:spPr>
              <a:xfrm>
                <a:off x="5078000" y="1418450"/>
                <a:ext cx="131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5" y="513"/>
                      <a:pt x="525" y="394"/>
                      <a:pt x="525" y="251"/>
                    </a:cubicBezTo>
                    <a:cubicBezTo>
                      <a:pt x="525" y="115"/>
                      <a:pt x="416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2"/>
              <p:cNvSpPr/>
              <p:nvPr/>
            </p:nvSpPr>
            <p:spPr>
              <a:xfrm>
                <a:off x="5102700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6" y="513"/>
                      <a:pt x="513" y="394"/>
                      <a:pt x="513" y="251"/>
                    </a:cubicBezTo>
                    <a:cubicBezTo>
                      <a:pt x="513" y="115"/>
                      <a:pt x="415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2"/>
              <p:cNvSpPr/>
              <p:nvPr/>
            </p:nvSpPr>
            <p:spPr>
              <a:xfrm>
                <a:off x="512742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80" y="0"/>
                    </a:moveTo>
                    <a:cubicBezTo>
                      <a:pt x="274" y="0"/>
                      <a:pt x="268" y="0"/>
                      <a:pt x="262" y="1"/>
                    </a:cubicBez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94"/>
                      <a:pt x="119" y="513"/>
                      <a:pt x="262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15"/>
                      <a:pt x="404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2"/>
              <p:cNvSpPr/>
              <p:nvPr/>
            </p:nvSpPr>
            <p:spPr>
              <a:xfrm>
                <a:off x="4916075" y="1478575"/>
                <a:ext cx="2384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9538" h="537" extrusionOk="0">
                    <a:moveTo>
                      <a:pt x="84" y="1"/>
                    </a:moveTo>
                    <a:lnTo>
                      <a:pt x="1" y="537"/>
                    </a:lnTo>
                    <a:lnTo>
                      <a:pt x="9538" y="537"/>
                    </a:lnTo>
                    <a:lnTo>
                      <a:pt x="94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9" name="Google Shape;669;p32"/>
          <p:cNvGrpSpPr/>
          <p:nvPr/>
        </p:nvGrpSpPr>
        <p:grpSpPr>
          <a:xfrm>
            <a:off x="6426582" y="36870"/>
            <a:ext cx="1374874" cy="2436434"/>
            <a:chOff x="2225575" y="3305850"/>
            <a:chExt cx="380125" cy="673625"/>
          </a:xfrm>
        </p:grpSpPr>
        <p:sp>
          <p:nvSpPr>
            <p:cNvPr id="670" name="Google Shape;670;p32"/>
            <p:cNvSpPr/>
            <p:nvPr/>
          </p:nvSpPr>
          <p:spPr>
            <a:xfrm>
              <a:off x="2225850" y="3306013"/>
              <a:ext cx="379850" cy="673300"/>
            </a:xfrm>
            <a:custGeom>
              <a:avLst/>
              <a:gdLst/>
              <a:ahLst/>
              <a:cxnLst/>
              <a:rect l="l" t="t" r="r" b="b"/>
              <a:pathLst>
                <a:path w="15194" h="26932" extrusionOk="0">
                  <a:moveTo>
                    <a:pt x="8978" y="16395"/>
                  </a:moveTo>
                  <a:lnTo>
                    <a:pt x="8978" y="17097"/>
                  </a:lnTo>
                  <a:lnTo>
                    <a:pt x="8835" y="17097"/>
                  </a:lnTo>
                  <a:cubicBezTo>
                    <a:pt x="8573" y="17097"/>
                    <a:pt x="8359" y="17312"/>
                    <a:pt x="8359" y="17574"/>
                  </a:cubicBezTo>
                  <a:lnTo>
                    <a:pt x="8359" y="17967"/>
                  </a:lnTo>
                  <a:lnTo>
                    <a:pt x="8252" y="17967"/>
                  </a:lnTo>
                  <a:cubicBezTo>
                    <a:pt x="8121" y="17967"/>
                    <a:pt x="8002" y="18074"/>
                    <a:pt x="8002" y="18217"/>
                  </a:cubicBezTo>
                  <a:cubicBezTo>
                    <a:pt x="8002" y="18348"/>
                    <a:pt x="8121" y="18467"/>
                    <a:pt x="8252" y="18467"/>
                  </a:cubicBezTo>
                  <a:lnTo>
                    <a:pt x="8359" y="18467"/>
                  </a:lnTo>
                  <a:lnTo>
                    <a:pt x="8359" y="21634"/>
                  </a:lnTo>
                  <a:lnTo>
                    <a:pt x="8252" y="21634"/>
                  </a:lnTo>
                  <a:cubicBezTo>
                    <a:pt x="8121" y="21634"/>
                    <a:pt x="8002" y="21741"/>
                    <a:pt x="8002" y="21884"/>
                  </a:cubicBezTo>
                  <a:cubicBezTo>
                    <a:pt x="8002" y="22015"/>
                    <a:pt x="8121" y="22134"/>
                    <a:pt x="8252" y="22134"/>
                  </a:cubicBezTo>
                  <a:lnTo>
                    <a:pt x="8359" y="22134"/>
                  </a:lnTo>
                  <a:lnTo>
                    <a:pt x="8359" y="22527"/>
                  </a:lnTo>
                  <a:cubicBezTo>
                    <a:pt x="8359" y="22789"/>
                    <a:pt x="8573" y="22991"/>
                    <a:pt x="8835" y="22991"/>
                  </a:cubicBezTo>
                  <a:lnTo>
                    <a:pt x="8966" y="22991"/>
                  </a:lnTo>
                  <a:lnTo>
                    <a:pt x="8966" y="24086"/>
                  </a:lnTo>
                  <a:cubicBezTo>
                    <a:pt x="8966" y="24086"/>
                    <a:pt x="8978" y="24098"/>
                    <a:pt x="8978" y="24098"/>
                  </a:cubicBezTo>
                  <a:lnTo>
                    <a:pt x="6216" y="24098"/>
                  </a:lnTo>
                  <a:cubicBezTo>
                    <a:pt x="6216" y="24098"/>
                    <a:pt x="6216" y="24086"/>
                    <a:pt x="6216" y="24086"/>
                  </a:cubicBezTo>
                  <a:lnTo>
                    <a:pt x="6216" y="22991"/>
                  </a:lnTo>
                  <a:lnTo>
                    <a:pt x="6359" y="22991"/>
                  </a:lnTo>
                  <a:cubicBezTo>
                    <a:pt x="6621" y="22991"/>
                    <a:pt x="6835" y="22789"/>
                    <a:pt x="6835" y="22527"/>
                  </a:cubicBezTo>
                  <a:lnTo>
                    <a:pt x="6835" y="22134"/>
                  </a:lnTo>
                  <a:lnTo>
                    <a:pt x="6930" y="22134"/>
                  </a:lnTo>
                  <a:cubicBezTo>
                    <a:pt x="7073" y="22134"/>
                    <a:pt x="7180" y="22015"/>
                    <a:pt x="7180" y="21884"/>
                  </a:cubicBezTo>
                  <a:cubicBezTo>
                    <a:pt x="7180" y="21741"/>
                    <a:pt x="7073" y="21634"/>
                    <a:pt x="6930" y="21634"/>
                  </a:cubicBezTo>
                  <a:lnTo>
                    <a:pt x="6835" y="21634"/>
                  </a:lnTo>
                  <a:lnTo>
                    <a:pt x="6835" y="18467"/>
                  </a:lnTo>
                  <a:lnTo>
                    <a:pt x="6930" y="18467"/>
                  </a:lnTo>
                  <a:cubicBezTo>
                    <a:pt x="7073" y="18467"/>
                    <a:pt x="7180" y="18348"/>
                    <a:pt x="7180" y="18217"/>
                  </a:cubicBezTo>
                  <a:cubicBezTo>
                    <a:pt x="7180" y="18074"/>
                    <a:pt x="7073" y="17967"/>
                    <a:pt x="6930" y="17967"/>
                  </a:cubicBezTo>
                  <a:lnTo>
                    <a:pt x="6835" y="17967"/>
                  </a:lnTo>
                  <a:lnTo>
                    <a:pt x="6835" y="17574"/>
                  </a:lnTo>
                  <a:cubicBezTo>
                    <a:pt x="6835" y="17312"/>
                    <a:pt x="6621" y="17097"/>
                    <a:pt x="6359" y="17097"/>
                  </a:cubicBezTo>
                  <a:lnTo>
                    <a:pt x="6216" y="17097"/>
                  </a:lnTo>
                  <a:lnTo>
                    <a:pt x="6216" y="16395"/>
                  </a:lnTo>
                  <a:close/>
                  <a:moveTo>
                    <a:pt x="7597" y="0"/>
                  </a:moveTo>
                  <a:cubicBezTo>
                    <a:pt x="7204" y="0"/>
                    <a:pt x="6895" y="322"/>
                    <a:pt x="6895" y="703"/>
                  </a:cubicBezTo>
                  <a:lnTo>
                    <a:pt x="4811" y="703"/>
                  </a:lnTo>
                  <a:cubicBezTo>
                    <a:pt x="4561" y="703"/>
                    <a:pt x="4359" y="905"/>
                    <a:pt x="4359" y="1167"/>
                  </a:cubicBezTo>
                  <a:lnTo>
                    <a:pt x="4359" y="3203"/>
                  </a:lnTo>
                  <a:cubicBezTo>
                    <a:pt x="4359" y="3119"/>
                    <a:pt x="4287" y="3048"/>
                    <a:pt x="4204" y="3048"/>
                  </a:cubicBezTo>
                  <a:cubicBezTo>
                    <a:pt x="4121" y="3048"/>
                    <a:pt x="4049" y="3119"/>
                    <a:pt x="4049" y="3203"/>
                  </a:cubicBezTo>
                  <a:lnTo>
                    <a:pt x="4049" y="3322"/>
                  </a:lnTo>
                  <a:cubicBezTo>
                    <a:pt x="3775" y="3441"/>
                    <a:pt x="3573" y="3715"/>
                    <a:pt x="3573" y="4036"/>
                  </a:cubicBezTo>
                  <a:cubicBezTo>
                    <a:pt x="3573" y="4358"/>
                    <a:pt x="3775" y="4632"/>
                    <a:pt x="4049" y="4751"/>
                  </a:cubicBezTo>
                  <a:lnTo>
                    <a:pt x="4049" y="4870"/>
                  </a:lnTo>
                  <a:cubicBezTo>
                    <a:pt x="4049" y="4953"/>
                    <a:pt x="4121" y="5013"/>
                    <a:pt x="4204" y="5013"/>
                  </a:cubicBezTo>
                  <a:cubicBezTo>
                    <a:pt x="4287" y="5013"/>
                    <a:pt x="4359" y="4953"/>
                    <a:pt x="4359" y="4870"/>
                  </a:cubicBezTo>
                  <a:lnTo>
                    <a:pt x="4359" y="6906"/>
                  </a:lnTo>
                  <a:cubicBezTo>
                    <a:pt x="4359" y="7156"/>
                    <a:pt x="4561" y="7358"/>
                    <a:pt x="4811" y="7358"/>
                  </a:cubicBezTo>
                  <a:lnTo>
                    <a:pt x="6609" y="7358"/>
                  </a:lnTo>
                  <a:lnTo>
                    <a:pt x="6609" y="7477"/>
                  </a:lnTo>
                  <a:cubicBezTo>
                    <a:pt x="6537" y="7489"/>
                    <a:pt x="6478" y="7549"/>
                    <a:pt x="6478" y="7620"/>
                  </a:cubicBezTo>
                  <a:cubicBezTo>
                    <a:pt x="6478" y="7691"/>
                    <a:pt x="6537" y="7751"/>
                    <a:pt x="6609" y="7763"/>
                  </a:cubicBezTo>
                  <a:lnTo>
                    <a:pt x="6609" y="7906"/>
                  </a:lnTo>
                  <a:cubicBezTo>
                    <a:pt x="6537" y="7906"/>
                    <a:pt x="6478" y="7965"/>
                    <a:pt x="6478" y="8037"/>
                  </a:cubicBezTo>
                  <a:cubicBezTo>
                    <a:pt x="6478" y="8120"/>
                    <a:pt x="6537" y="8180"/>
                    <a:pt x="6609" y="8180"/>
                  </a:cubicBezTo>
                  <a:lnTo>
                    <a:pt x="6609" y="8311"/>
                  </a:lnTo>
                  <a:lnTo>
                    <a:pt x="4537" y="8311"/>
                  </a:lnTo>
                  <a:cubicBezTo>
                    <a:pt x="4323" y="8311"/>
                    <a:pt x="4144" y="8489"/>
                    <a:pt x="4144" y="8703"/>
                  </a:cubicBezTo>
                  <a:lnTo>
                    <a:pt x="4144" y="8799"/>
                  </a:lnTo>
                  <a:lnTo>
                    <a:pt x="3930" y="8799"/>
                  </a:lnTo>
                  <a:lnTo>
                    <a:pt x="3930" y="8763"/>
                  </a:lnTo>
                  <a:cubicBezTo>
                    <a:pt x="3930" y="8692"/>
                    <a:pt x="3870" y="8632"/>
                    <a:pt x="3799" y="8632"/>
                  </a:cubicBezTo>
                  <a:cubicBezTo>
                    <a:pt x="3728" y="8632"/>
                    <a:pt x="3668" y="8692"/>
                    <a:pt x="3668" y="8763"/>
                  </a:cubicBezTo>
                  <a:lnTo>
                    <a:pt x="3668" y="8799"/>
                  </a:lnTo>
                  <a:lnTo>
                    <a:pt x="3466" y="8799"/>
                  </a:lnTo>
                  <a:lnTo>
                    <a:pt x="3466" y="8763"/>
                  </a:lnTo>
                  <a:cubicBezTo>
                    <a:pt x="3466" y="8692"/>
                    <a:pt x="3406" y="8632"/>
                    <a:pt x="3335" y="8632"/>
                  </a:cubicBezTo>
                  <a:cubicBezTo>
                    <a:pt x="3263" y="8632"/>
                    <a:pt x="3204" y="8692"/>
                    <a:pt x="3204" y="8763"/>
                  </a:cubicBezTo>
                  <a:lnTo>
                    <a:pt x="3204" y="8894"/>
                  </a:lnTo>
                  <a:cubicBezTo>
                    <a:pt x="3192" y="8906"/>
                    <a:pt x="3180" y="8918"/>
                    <a:pt x="3168" y="8930"/>
                  </a:cubicBezTo>
                  <a:lnTo>
                    <a:pt x="2501" y="8930"/>
                  </a:lnTo>
                  <a:cubicBezTo>
                    <a:pt x="1477" y="8930"/>
                    <a:pt x="644" y="9751"/>
                    <a:pt x="644" y="10775"/>
                  </a:cubicBezTo>
                  <a:lnTo>
                    <a:pt x="644" y="10966"/>
                  </a:lnTo>
                  <a:lnTo>
                    <a:pt x="572" y="10966"/>
                  </a:lnTo>
                  <a:cubicBezTo>
                    <a:pt x="489" y="10966"/>
                    <a:pt x="430" y="11025"/>
                    <a:pt x="430" y="11109"/>
                  </a:cubicBezTo>
                  <a:cubicBezTo>
                    <a:pt x="430" y="11180"/>
                    <a:pt x="489" y="11251"/>
                    <a:pt x="572" y="11251"/>
                  </a:cubicBezTo>
                  <a:lnTo>
                    <a:pt x="644" y="11251"/>
                  </a:lnTo>
                  <a:lnTo>
                    <a:pt x="644" y="11799"/>
                  </a:lnTo>
                  <a:lnTo>
                    <a:pt x="572" y="11799"/>
                  </a:lnTo>
                  <a:cubicBezTo>
                    <a:pt x="489" y="11799"/>
                    <a:pt x="430" y="11859"/>
                    <a:pt x="430" y="11942"/>
                  </a:cubicBezTo>
                  <a:cubicBezTo>
                    <a:pt x="430" y="12013"/>
                    <a:pt x="489" y="12085"/>
                    <a:pt x="572" y="12085"/>
                  </a:cubicBezTo>
                  <a:lnTo>
                    <a:pt x="644" y="12085"/>
                  </a:lnTo>
                  <a:lnTo>
                    <a:pt x="644" y="12633"/>
                  </a:lnTo>
                  <a:lnTo>
                    <a:pt x="572" y="12633"/>
                  </a:lnTo>
                  <a:cubicBezTo>
                    <a:pt x="489" y="12633"/>
                    <a:pt x="430" y="12692"/>
                    <a:pt x="430" y="12775"/>
                  </a:cubicBezTo>
                  <a:cubicBezTo>
                    <a:pt x="430" y="12847"/>
                    <a:pt x="489" y="12918"/>
                    <a:pt x="572" y="12918"/>
                  </a:cubicBezTo>
                  <a:lnTo>
                    <a:pt x="644" y="12918"/>
                  </a:lnTo>
                  <a:lnTo>
                    <a:pt x="644" y="13466"/>
                  </a:lnTo>
                  <a:lnTo>
                    <a:pt x="572" y="13466"/>
                  </a:lnTo>
                  <a:cubicBezTo>
                    <a:pt x="489" y="13466"/>
                    <a:pt x="430" y="13526"/>
                    <a:pt x="430" y="13609"/>
                  </a:cubicBezTo>
                  <a:cubicBezTo>
                    <a:pt x="430" y="13680"/>
                    <a:pt x="489" y="13752"/>
                    <a:pt x="572" y="13752"/>
                  </a:cubicBezTo>
                  <a:lnTo>
                    <a:pt x="644" y="13752"/>
                  </a:lnTo>
                  <a:lnTo>
                    <a:pt x="644" y="14002"/>
                  </a:lnTo>
                  <a:lnTo>
                    <a:pt x="906" y="14002"/>
                  </a:lnTo>
                  <a:lnTo>
                    <a:pt x="906" y="14395"/>
                  </a:lnTo>
                  <a:lnTo>
                    <a:pt x="739" y="14395"/>
                  </a:lnTo>
                  <a:cubicBezTo>
                    <a:pt x="561" y="14395"/>
                    <a:pt x="430" y="14526"/>
                    <a:pt x="430" y="14704"/>
                  </a:cubicBezTo>
                  <a:cubicBezTo>
                    <a:pt x="430" y="14871"/>
                    <a:pt x="561" y="15014"/>
                    <a:pt x="739" y="15014"/>
                  </a:cubicBezTo>
                  <a:lnTo>
                    <a:pt x="906" y="15014"/>
                  </a:lnTo>
                  <a:lnTo>
                    <a:pt x="906" y="16145"/>
                  </a:lnTo>
                  <a:cubicBezTo>
                    <a:pt x="382" y="16264"/>
                    <a:pt x="1" y="16728"/>
                    <a:pt x="1" y="17288"/>
                  </a:cubicBezTo>
                  <a:lnTo>
                    <a:pt x="477" y="17288"/>
                  </a:lnTo>
                  <a:cubicBezTo>
                    <a:pt x="477" y="16895"/>
                    <a:pt x="787" y="16585"/>
                    <a:pt x="1180" y="16585"/>
                  </a:cubicBezTo>
                  <a:cubicBezTo>
                    <a:pt x="1561" y="16585"/>
                    <a:pt x="1882" y="16895"/>
                    <a:pt x="1882" y="17288"/>
                  </a:cubicBezTo>
                  <a:lnTo>
                    <a:pt x="2358" y="17288"/>
                  </a:lnTo>
                  <a:cubicBezTo>
                    <a:pt x="2358" y="16728"/>
                    <a:pt x="1965" y="16264"/>
                    <a:pt x="1442" y="16145"/>
                  </a:cubicBezTo>
                  <a:lnTo>
                    <a:pt x="1442" y="15014"/>
                  </a:lnTo>
                  <a:lnTo>
                    <a:pt x="1620" y="15014"/>
                  </a:lnTo>
                  <a:cubicBezTo>
                    <a:pt x="1787" y="15014"/>
                    <a:pt x="1930" y="14871"/>
                    <a:pt x="1930" y="14704"/>
                  </a:cubicBezTo>
                  <a:cubicBezTo>
                    <a:pt x="1930" y="14526"/>
                    <a:pt x="1787" y="14395"/>
                    <a:pt x="1620" y="14395"/>
                  </a:cubicBezTo>
                  <a:lnTo>
                    <a:pt x="1442" y="14395"/>
                  </a:lnTo>
                  <a:lnTo>
                    <a:pt x="1442" y="14002"/>
                  </a:lnTo>
                  <a:lnTo>
                    <a:pt x="1704" y="14002"/>
                  </a:lnTo>
                  <a:lnTo>
                    <a:pt x="1704" y="13752"/>
                  </a:lnTo>
                  <a:lnTo>
                    <a:pt x="1787" y="13752"/>
                  </a:lnTo>
                  <a:cubicBezTo>
                    <a:pt x="1858" y="13752"/>
                    <a:pt x="1930" y="13680"/>
                    <a:pt x="1930" y="13609"/>
                  </a:cubicBezTo>
                  <a:cubicBezTo>
                    <a:pt x="1930" y="13526"/>
                    <a:pt x="1870" y="13466"/>
                    <a:pt x="1787" y="13466"/>
                  </a:cubicBezTo>
                  <a:lnTo>
                    <a:pt x="1704" y="13466"/>
                  </a:lnTo>
                  <a:lnTo>
                    <a:pt x="1704" y="12918"/>
                  </a:lnTo>
                  <a:lnTo>
                    <a:pt x="1787" y="12918"/>
                  </a:lnTo>
                  <a:cubicBezTo>
                    <a:pt x="1858" y="12918"/>
                    <a:pt x="1930" y="12847"/>
                    <a:pt x="1930" y="12775"/>
                  </a:cubicBezTo>
                  <a:cubicBezTo>
                    <a:pt x="1930" y="12692"/>
                    <a:pt x="1870" y="12633"/>
                    <a:pt x="1787" y="12633"/>
                  </a:cubicBezTo>
                  <a:lnTo>
                    <a:pt x="1704" y="12633"/>
                  </a:lnTo>
                  <a:lnTo>
                    <a:pt x="1704" y="12085"/>
                  </a:lnTo>
                  <a:lnTo>
                    <a:pt x="1787" y="12085"/>
                  </a:lnTo>
                  <a:cubicBezTo>
                    <a:pt x="1858" y="12085"/>
                    <a:pt x="1930" y="12013"/>
                    <a:pt x="1930" y="11942"/>
                  </a:cubicBezTo>
                  <a:cubicBezTo>
                    <a:pt x="1930" y="11859"/>
                    <a:pt x="1870" y="11799"/>
                    <a:pt x="1787" y="11799"/>
                  </a:cubicBezTo>
                  <a:lnTo>
                    <a:pt x="1704" y="11799"/>
                  </a:lnTo>
                  <a:lnTo>
                    <a:pt x="1704" y="11251"/>
                  </a:lnTo>
                  <a:lnTo>
                    <a:pt x="1787" y="11251"/>
                  </a:lnTo>
                  <a:cubicBezTo>
                    <a:pt x="1858" y="11251"/>
                    <a:pt x="1930" y="11180"/>
                    <a:pt x="1930" y="11109"/>
                  </a:cubicBezTo>
                  <a:cubicBezTo>
                    <a:pt x="1930" y="11025"/>
                    <a:pt x="1870" y="10966"/>
                    <a:pt x="1787" y="10966"/>
                  </a:cubicBezTo>
                  <a:lnTo>
                    <a:pt x="1704" y="10966"/>
                  </a:lnTo>
                  <a:lnTo>
                    <a:pt x="1704" y="10775"/>
                  </a:lnTo>
                  <a:cubicBezTo>
                    <a:pt x="1704" y="10335"/>
                    <a:pt x="2061" y="9977"/>
                    <a:pt x="2501" y="9977"/>
                  </a:cubicBezTo>
                  <a:lnTo>
                    <a:pt x="3168" y="9977"/>
                  </a:lnTo>
                  <a:cubicBezTo>
                    <a:pt x="3180" y="9989"/>
                    <a:pt x="3192" y="10001"/>
                    <a:pt x="3204" y="10013"/>
                  </a:cubicBezTo>
                  <a:lnTo>
                    <a:pt x="3204" y="10144"/>
                  </a:lnTo>
                  <a:cubicBezTo>
                    <a:pt x="3204" y="10216"/>
                    <a:pt x="3263" y="10275"/>
                    <a:pt x="3335" y="10275"/>
                  </a:cubicBezTo>
                  <a:cubicBezTo>
                    <a:pt x="3418" y="10275"/>
                    <a:pt x="3478" y="10216"/>
                    <a:pt x="3478" y="10144"/>
                  </a:cubicBezTo>
                  <a:lnTo>
                    <a:pt x="3478" y="10108"/>
                  </a:lnTo>
                  <a:lnTo>
                    <a:pt x="3668" y="10108"/>
                  </a:lnTo>
                  <a:lnTo>
                    <a:pt x="3668" y="10144"/>
                  </a:lnTo>
                  <a:cubicBezTo>
                    <a:pt x="3668" y="10216"/>
                    <a:pt x="3728" y="10275"/>
                    <a:pt x="3799" y="10275"/>
                  </a:cubicBezTo>
                  <a:cubicBezTo>
                    <a:pt x="3870" y="10275"/>
                    <a:pt x="3930" y="10216"/>
                    <a:pt x="3930" y="10144"/>
                  </a:cubicBezTo>
                  <a:lnTo>
                    <a:pt x="3930" y="10108"/>
                  </a:lnTo>
                  <a:lnTo>
                    <a:pt x="4144" y="10108"/>
                  </a:lnTo>
                  <a:lnTo>
                    <a:pt x="4144" y="13966"/>
                  </a:lnTo>
                  <a:lnTo>
                    <a:pt x="4144" y="14454"/>
                  </a:lnTo>
                  <a:lnTo>
                    <a:pt x="4144" y="14788"/>
                  </a:lnTo>
                  <a:cubicBezTo>
                    <a:pt x="4144" y="15014"/>
                    <a:pt x="4323" y="15180"/>
                    <a:pt x="4537" y="15180"/>
                  </a:cubicBezTo>
                  <a:lnTo>
                    <a:pt x="4799" y="15180"/>
                  </a:lnTo>
                  <a:lnTo>
                    <a:pt x="4799" y="15990"/>
                  </a:lnTo>
                  <a:cubicBezTo>
                    <a:pt x="4799" y="16204"/>
                    <a:pt x="4978" y="16383"/>
                    <a:pt x="5192" y="16383"/>
                  </a:cubicBezTo>
                  <a:lnTo>
                    <a:pt x="5240" y="16383"/>
                  </a:lnTo>
                  <a:lnTo>
                    <a:pt x="5240" y="17097"/>
                  </a:lnTo>
                  <a:lnTo>
                    <a:pt x="5097" y="17097"/>
                  </a:lnTo>
                  <a:cubicBezTo>
                    <a:pt x="4847" y="17097"/>
                    <a:pt x="4632" y="17300"/>
                    <a:pt x="4632" y="17562"/>
                  </a:cubicBezTo>
                  <a:lnTo>
                    <a:pt x="4632" y="17955"/>
                  </a:lnTo>
                  <a:lnTo>
                    <a:pt x="4502" y="17955"/>
                  </a:lnTo>
                  <a:cubicBezTo>
                    <a:pt x="4359" y="17955"/>
                    <a:pt x="4251" y="18074"/>
                    <a:pt x="4251" y="18205"/>
                  </a:cubicBezTo>
                  <a:cubicBezTo>
                    <a:pt x="4251" y="18348"/>
                    <a:pt x="4359" y="18455"/>
                    <a:pt x="4502" y="18455"/>
                  </a:cubicBezTo>
                  <a:lnTo>
                    <a:pt x="4632" y="18455"/>
                  </a:lnTo>
                  <a:lnTo>
                    <a:pt x="4632" y="21622"/>
                  </a:lnTo>
                  <a:lnTo>
                    <a:pt x="4502" y="21622"/>
                  </a:lnTo>
                  <a:cubicBezTo>
                    <a:pt x="4359" y="21622"/>
                    <a:pt x="4251" y="21741"/>
                    <a:pt x="4251" y="21872"/>
                  </a:cubicBezTo>
                  <a:cubicBezTo>
                    <a:pt x="4251" y="22015"/>
                    <a:pt x="4359" y="22122"/>
                    <a:pt x="4502" y="22122"/>
                  </a:cubicBezTo>
                  <a:lnTo>
                    <a:pt x="4632" y="22122"/>
                  </a:lnTo>
                  <a:lnTo>
                    <a:pt x="4632" y="22515"/>
                  </a:lnTo>
                  <a:cubicBezTo>
                    <a:pt x="4632" y="22777"/>
                    <a:pt x="4835" y="22991"/>
                    <a:pt x="5097" y="22991"/>
                  </a:cubicBezTo>
                  <a:lnTo>
                    <a:pt x="5240" y="22991"/>
                  </a:lnTo>
                  <a:lnTo>
                    <a:pt x="5240" y="24074"/>
                  </a:lnTo>
                  <a:cubicBezTo>
                    <a:pt x="5240" y="24086"/>
                    <a:pt x="5240" y="24086"/>
                    <a:pt x="5240" y="24098"/>
                  </a:cubicBezTo>
                  <a:lnTo>
                    <a:pt x="4406" y="24098"/>
                  </a:lnTo>
                  <a:cubicBezTo>
                    <a:pt x="4275" y="24098"/>
                    <a:pt x="4156" y="24182"/>
                    <a:pt x="4097" y="24289"/>
                  </a:cubicBezTo>
                  <a:lnTo>
                    <a:pt x="3370" y="24289"/>
                  </a:lnTo>
                  <a:lnTo>
                    <a:pt x="3370" y="23229"/>
                  </a:lnTo>
                  <a:cubicBezTo>
                    <a:pt x="3549" y="23170"/>
                    <a:pt x="3680" y="22991"/>
                    <a:pt x="3680" y="22777"/>
                  </a:cubicBezTo>
                  <a:lnTo>
                    <a:pt x="3680" y="21515"/>
                  </a:lnTo>
                  <a:lnTo>
                    <a:pt x="3680" y="20645"/>
                  </a:lnTo>
                  <a:cubicBezTo>
                    <a:pt x="3680" y="20384"/>
                    <a:pt x="3466" y="20157"/>
                    <a:pt x="3192" y="20157"/>
                  </a:cubicBezTo>
                  <a:lnTo>
                    <a:pt x="1311" y="20157"/>
                  </a:lnTo>
                  <a:cubicBezTo>
                    <a:pt x="1049" y="20157"/>
                    <a:pt x="822" y="20384"/>
                    <a:pt x="822" y="20645"/>
                  </a:cubicBezTo>
                  <a:lnTo>
                    <a:pt x="822" y="21515"/>
                  </a:lnTo>
                  <a:lnTo>
                    <a:pt x="822" y="22777"/>
                  </a:lnTo>
                  <a:cubicBezTo>
                    <a:pt x="822" y="22991"/>
                    <a:pt x="953" y="23170"/>
                    <a:pt x="1144" y="23229"/>
                  </a:cubicBezTo>
                  <a:lnTo>
                    <a:pt x="1144" y="25694"/>
                  </a:lnTo>
                  <a:lnTo>
                    <a:pt x="1144" y="26444"/>
                  </a:lnTo>
                  <a:cubicBezTo>
                    <a:pt x="1144" y="26718"/>
                    <a:pt x="1358" y="26932"/>
                    <a:pt x="1632" y="26932"/>
                  </a:cubicBezTo>
                  <a:lnTo>
                    <a:pt x="2870" y="26932"/>
                  </a:lnTo>
                  <a:cubicBezTo>
                    <a:pt x="3144" y="26932"/>
                    <a:pt x="3370" y="26718"/>
                    <a:pt x="3370" y="26444"/>
                  </a:cubicBezTo>
                  <a:lnTo>
                    <a:pt x="3370" y="25694"/>
                  </a:lnTo>
                  <a:lnTo>
                    <a:pt x="3370" y="24574"/>
                  </a:lnTo>
                  <a:lnTo>
                    <a:pt x="4097" y="24574"/>
                  </a:lnTo>
                  <a:cubicBezTo>
                    <a:pt x="4156" y="24682"/>
                    <a:pt x="4275" y="24765"/>
                    <a:pt x="4406" y="24765"/>
                  </a:cubicBezTo>
                  <a:lnTo>
                    <a:pt x="4573" y="24765"/>
                  </a:lnTo>
                  <a:lnTo>
                    <a:pt x="4573" y="25241"/>
                  </a:lnTo>
                  <a:cubicBezTo>
                    <a:pt x="4573" y="25456"/>
                    <a:pt x="4752" y="25634"/>
                    <a:pt x="4978" y="25634"/>
                  </a:cubicBezTo>
                  <a:lnTo>
                    <a:pt x="10217" y="25634"/>
                  </a:lnTo>
                  <a:cubicBezTo>
                    <a:pt x="10431" y="25634"/>
                    <a:pt x="10609" y="25456"/>
                    <a:pt x="10609" y="25241"/>
                  </a:cubicBezTo>
                  <a:lnTo>
                    <a:pt x="10609" y="24765"/>
                  </a:lnTo>
                  <a:lnTo>
                    <a:pt x="10788" y="24765"/>
                  </a:lnTo>
                  <a:cubicBezTo>
                    <a:pt x="10919" y="24765"/>
                    <a:pt x="11038" y="24682"/>
                    <a:pt x="11086" y="24574"/>
                  </a:cubicBezTo>
                  <a:lnTo>
                    <a:pt x="11824" y="24574"/>
                  </a:lnTo>
                  <a:lnTo>
                    <a:pt x="11824" y="25694"/>
                  </a:lnTo>
                  <a:lnTo>
                    <a:pt x="11824" y="26444"/>
                  </a:lnTo>
                  <a:cubicBezTo>
                    <a:pt x="11824" y="26718"/>
                    <a:pt x="12050" y="26932"/>
                    <a:pt x="12312" y="26932"/>
                  </a:cubicBezTo>
                  <a:lnTo>
                    <a:pt x="13562" y="26932"/>
                  </a:lnTo>
                  <a:cubicBezTo>
                    <a:pt x="13824" y="26932"/>
                    <a:pt x="14050" y="26718"/>
                    <a:pt x="14050" y="26444"/>
                  </a:cubicBezTo>
                  <a:lnTo>
                    <a:pt x="14050" y="25694"/>
                  </a:lnTo>
                  <a:lnTo>
                    <a:pt x="14050" y="23229"/>
                  </a:lnTo>
                  <a:cubicBezTo>
                    <a:pt x="14229" y="23170"/>
                    <a:pt x="14372" y="22991"/>
                    <a:pt x="14372" y="22777"/>
                  </a:cubicBezTo>
                  <a:lnTo>
                    <a:pt x="14372" y="21515"/>
                  </a:lnTo>
                  <a:lnTo>
                    <a:pt x="14372" y="20645"/>
                  </a:lnTo>
                  <a:cubicBezTo>
                    <a:pt x="14372" y="20384"/>
                    <a:pt x="14146" y="20157"/>
                    <a:pt x="13872" y="20157"/>
                  </a:cubicBezTo>
                  <a:lnTo>
                    <a:pt x="12002" y="20157"/>
                  </a:lnTo>
                  <a:cubicBezTo>
                    <a:pt x="11729" y="20157"/>
                    <a:pt x="11502" y="20384"/>
                    <a:pt x="11502" y="20645"/>
                  </a:cubicBezTo>
                  <a:lnTo>
                    <a:pt x="11502" y="21515"/>
                  </a:lnTo>
                  <a:lnTo>
                    <a:pt x="11502" y="22777"/>
                  </a:lnTo>
                  <a:cubicBezTo>
                    <a:pt x="11502" y="22991"/>
                    <a:pt x="11645" y="23170"/>
                    <a:pt x="11824" y="23229"/>
                  </a:cubicBezTo>
                  <a:lnTo>
                    <a:pt x="11824" y="24289"/>
                  </a:lnTo>
                  <a:lnTo>
                    <a:pt x="11086" y="24289"/>
                  </a:lnTo>
                  <a:cubicBezTo>
                    <a:pt x="11038" y="24182"/>
                    <a:pt x="10919" y="24098"/>
                    <a:pt x="10788" y="24098"/>
                  </a:cubicBezTo>
                  <a:lnTo>
                    <a:pt x="9943" y="24098"/>
                  </a:lnTo>
                  <a:cubicBezTo>
                    <a:pt x="9943" y="24086"/>
                    <a:pt x="9955" y="24086"/>
                    <a:pt x="9955" y="24074"/>
                  </a:cubicBezTo>
                  <a:lnTo>
                    <a:pt x="9955" y="22991"/>
                  </a:lnTo>
                  <a:lnTo>
                    <a:pt x="10086" y="22991"/>
                  </a:lnTo>
                  <a:cubicBezTo>
                    <a:pt x="10347" y="22991"/>
                    <a:pt x="10562" y="22777"/>
                    <a:pt x="10562" y="22515"/>
                  </a:cubicBezTo>
                  <a:lnTo>
                    <a:pt x="10562" y="22122"/>
                  </a:lnTo>
                  <a:lnTo>
                    <a:pt x="10693" y="22122"/>
                  </a:lnTo>
                  <a:cubicBezTo>
                    <a:pt x="10836" y="22122"/>
                    <a:pt x="10943" y="22015"/>
                    <a:pt x="10943" y="21872"/>
                  </a:cubicBezTo>
                  <a:cubicBezTo>
                    <a:pt x="10943" y="21741"/>
                    <a:pt x="10836" y="21622"/>
                    <a:pt x="10693" y="21622"/>
                  </a:cubicBezTo>
                  <a:lnTo>
                    <a:pt x="10562" y="21622"/>
                  </a:lnTo>
                  <a:lnTo>
                    <a:pt x="10562" y="18455"/>
                  </a:lnTo>
                  <a:lnTo>
                    <a:pt x="10693" y="18455"/>
                  </a:lnTo>
                  <a:cubicBezTo>
                    <a:pt x="10836" y="18455"/>
                    <a:pt x="10943" y="18348"/>
                    <a:pt x="10943" y="18205"/>
                  </a:cubicBezTo>
                  <a:cubicBezTo>
                    <a:pt x="10943" y="18074"/>
                    <a:pt x="10836" y="17955"/>
                    <a:pt x="10693" y="17955"/>
                  </a:cubicBezTo>
                  <a:lnTo>
                    <a:pt x="10562" y="17955"/>
                  </a:lnTo>
                  <a:lnTo>
                    <a:pt x="10562" y="17562"/>
                  </a:lnTo>
                  <a:cubicBezTo>
                    <a:pt x="10562" y="17300"/>
                    <a:pt x="10347" y="17097"/>
                    <a:pt x="10086" y="17097"/>
                  </a:cubicBezTo>
                  <a:lnTo>
                    <a:pt x="9955" y="17097"/>
                  </a:lnTo>
                  <a:lnTo>
                    <a:pt x="9955" y="16383"/>
                  </a:lnTo>
                  <a:lnTo>
                    <a:pt x="10002" y="16383"/>
                  </a:lnTo>
                  <a:cubicBezTo>
                    <a:pt x="10217" y="16383"/>
                    <a:pt x="10395" y="16204"/>
                    <a:pt x="10395" y="15990"/>
                  </a:cubicBezTo>
                  <a:lnTo>
                    <a:pt x="10395" y="15180"/>
                  </a:lnTo>
                  <a:lnTo>
                    <a:pt x="10645" y="15180"/>
                  </a:lnTo>
                  <a:cubicBezTo>
                    <a:pt x="10871" y="15180"/>
                    <a:pt x="11050" y="15014"/>
                    <a:pt x="11050" y="14788"/>
                  </a:cubicBezTo>
                  <a:lnTo>
                    <a:pt x="11050" y="14454"/>
                  </a:lnTo>
                  <a:lnTo>
                    <a:pt x="11050" y="13966"/>
                  </a:lnTo>
                  <a:lnTo>
                    <a:pt x="11050" y="10108"/>
                  </a:lnTo>
                  <a:lnTo>
                    <a:pt x="11264" y="10108"/>
                  </a:lnTo>
                  <a:lnTo>
                    <a:pt x="11264" y="10144"/>
                  </a:lnTo>
                  <a:cubicBezTo>
                    <a:pt x="11264" y="10216"/>
                    <a:pt x="11324" y="10275"/>
                    <a:pt x="11395" y="10275"/>
                  </a:cubicBezTo>
                  <a:cubicBezTo>
                    <a:pt x="11467" y="10275"/>
                    <a:pt x="11526" y="10216"/>
                    <a:pt x="11526" y="10144"/>
                  </a:cubicBezTo>
                  <a:lnTo>
                    <a:pt x="11526" y="10108"/>
                  </a:lnTo>
                  <a:lnTo>
                    <a:pt x="11717" y="10108"/>
                  </a:lnTo>
                  <a:lnTo>
                    <a:pt x="11717" y="10144"/>
                  </a:lnTo>
                  <a:cubicBezTo>
                    <a:pt x="11717" y="10216"/>
                    <a:pt x="11776" y="10275"/>
                    <a:pt x="11848" y="10275"/>
                  </a:cubicBezTo>
                  <a:cubicBezTo>
                    <a:pt x="11931" y="10275"/>
                    <a:pt x="11991" y="10216"/>
                    <a:pt x="11991" y="10144"/>
                  </a:cubicBezTo>
                  <a:lnTo>
                    <a:pt x="11991" y="10013"/>
                  </a:lnTo>
                  <a:cubicBezTo>
                    <a:pt x="12002" y="10001"/>
                    <a:pt x="12014" y="9989"/>
                    <a:pt x="12026" y="9977"/>
                  </a:cubicBezTo>
                  <a:lnTo>
                    <a:pt x="12693" y="9977"/>
                  </a:lnTo>
                  <a:cubicBezTo>
                    <a:pt x="13134" y="9977"/>
                    <a:pt x="13479" y="10335"/>
                    <a:pt x="13479" y="10775"/>
                  </a:cubicBezTo>
                  <a:lnTo>
                    <a:pt x="13479" y="10966"/>
                  </a:lnTo>
                  <a:lnTo>
                    <a:pt x="13407" y="10966"/>
                  </a:lnTo>
                  <a:cubicBezTo>
                    <a:pt x="13324" y="10966"/>
                    <a:pt x="13265" y="11025"/>
                    <a:pt x="13265" y="11109"/>
                  </a:cubicBezTo>
                  <a:cubicBezTo>
                    <a:pt x="13265" y="11180"/>
                    <a:pt x="13324" y="11251"/>
                    <a:pt x="13407" y="11251"/>
                  </a:cubicBezTo>
                  <a:lnTo>
                    <a:pt x="13479" y="11251"/>
                  </a:lnTo>
                  <a:lnTo>
                    <a:pt x="13479" y="11799"/>
                  </a:lnTo>
                  <a:lnTo>
                    <a:pt x="13407" y="11799"/>
                  </a:lnTo>
                  <a:cubicBezTo>
                    <a:pt x="13324" y="11799"/>
                    <a:pt x="13265" y="11859"/>
                    <a:pt x="13265" y="11942"/>
                  </a:cubicBezTo>
                  <a:cubicBezTo>
                    <a:pt x="13265" y="12013"/>
                    <a:pt x="13324" y="12085"/>
                    <a:pt x="13407" y="12085"/>
                  </a:cubicBezTo>
                  <a:lnTo>
                    <a:pt x="13479" y="12085"/>
                  </a:lnTo>
                  <a:lnTo>
                    <a:pt x="13479" y="12633"/>
                  </a:lnTo>
                  <a:lnTo>
                    <a:pt x="13407" y="12633"/>
                  </a:lnTo>
                  <a:cubicBezTo>
                    <a:pt x="13324" y="12633"/>
                    <a:pt x="13265" y="12692"/>
                    <a:pt x="13265" y="12775"/>
                  </a:cubicBezTo>
                  <a:cubicBezTo>
                    <a:pt x="13265" y="12847"/>
                    <a:pt x="13324" y="12918"/>
                    <a:pt x="13407" y="12918"/>
                  </a:cubicBezTo>
                  <a:lnTo>
                    <a:pt x="13479" y="12918"/>
                  </a:lnTo>
                  <a:lnTo>
                    <a:pt x="13479" y="13466"/>
                  </a:lnTo>
                  <a:lnTo>
                    <a:pt x="13407" y="13466"/>
                  </a:lnTo>
                  <a:cubicBezTo>
                    <a:pt x="13324" y="13466"/>
                    <a:pt x="13265" y="13526"/>
                    <a:pt x="13265" y="13609"/>
                  </a:cubicBezTo>
                  <a:cubicBezTo>
                    <a:pt x="13265" y="13680"/>
                    <a:pt x="13324" y="13752"/>
                    <a:pt x="13407" y="13752"/>
                  </a:cubicBezTo>
                  <a:lnTo>
                    <a:pt x="13479" y="13752"/>
                  </a:lnTo>
                  <a:lnTo>
                    <a:pt x="13479" y="14002"/>
                  </a:lnTo>
                  <a:lnTo>
                    <a:pt x="13753" y="14002"/>
                  </a:lnTo>
                  <a:lnTo>
                    <a:pt x="13753" y="14395"/>
                  </a:lnTo>
                  <a:lnTo>
                    <a:pt x="13574" y="14395"/>
                  </a:lnTo>
                  <a:cubicBezTo>
                    <a:pt x="13407" y="14395"/>
                    <a:pt x="13265" y="14526"/>
                    <a:pt x="13265" y="14704"/>
                  </a:cubicBezTo>
                  <a:cubicBezTo>
                    <a:pt x="13265" y="14871"/>
                    <a:pt x="13407" y="15014"/>
                    <a:pt x="13574" y="15014"/>
                  </a:cubicBezTo>
                  <a:lnTo>
                    <a:pt x="13753" y="15014"/>
                  </a:lnTo>
                  <a:lnTo>
                    <a:pt x="13753" y="16145"/>
                  </a:lnTo>
                  <a:cubicBezTo>
                    <a:pt x="13229" y="16264"/>
                    <a:pt x="12836" y="16728"/>
                    <a:pt x="12836" y="17288"/>
                  </a:cubicBezTo>
                  <a:lnTo>
                    <a:pt x="13312" y="17288"/>
                  </a:lnTo>
                  <a:cubicBezTo>
                    <a:pt x="13312" y="16895"/>
                    <a:pt x="13622" y="16585"/>
                    <a:pt x="14015" y="16585"/>
                  </a:cubicBezTo>
                  <a:cubicBezTo>
                    <a:pt x="14408" y="16585"/>
                    <a:pt x="14717" y="16895"/>
                    <a:pt x="14717" y="17288"/>
                  </a:cubicBezTo>
                  <a:lnTo>
                    <a:pt x="15193" y="17288"/>
                  </a:lnTo>
                  <a:cubicBezTo>
                    <a:pt x="15193" y="16728"/>
                    <a:pt x="14800" y="16264"/>
                    <a:pt x="14277" y="16145"/>
                  </a:cubicBezTo>
                  <a:lnTo>
                    <a:pt x="14277" y="15014"/>
                  </a:lnTo>
                  <a:lnTo>
                    <a:pt x="14455" y="15014"/>
                  </a:lnTo>
                  <a:cubicBezTo>
                    <a:pt x="14622" y="15014"/>
                    <a:pt x="14765" y="14871"/>
                    <a:pt x="14765" y="14704"/>
                  </a:cubicBezTo>
                  <a:cubicBezTo>
                    <a:pt x="14765" y="14526"/>
                    <a:pt x="14622" y="14395"/>
                    <a:pt x="14455" y="14395"/>
                  </a:cubicBezTo>
                  <a:lnTo>
                    <a:pt x="14277" y="14395"/>
                  </a:lnTo>
                  <a:lnTo>
                    <a:pt x="14277" y="14002"/>
                  </a:lnTo>
                  <a:lnTo>
                    <a:pt x="14538" y="14002"/>
                  </a:lnTo>
                  <a:lnTo>
                    <a:pt x="14538" y="13752"/>
                  </a:lnTo>
                  <a:lnTo>
                    <a:pt x="14622" y="13752"/>
                  </a:lnTo>
                  <a:cubicBezTo>
                    <a:pt x="14693" y="13752"/>
                    <a:pt x="14765" y="13680"/>
                    <a:pt x="14765" y="13609"/>
                  </a:cubicBezTo>
                  <a:cubicBezTo>
                    <a:pt x="14765" y="13526"/>
                    <a:pt x="14705" y="13466"/>
                    <a:pt x="14622" y="13466"/>
                  </a:cubicBezTo>
                  <a:lnTo>
                    <a:pt x="14538" y="13466"/>
                  </a:lnTo>
                  <a:lnTo>
                    <a:pt x="14538" y="12918"/>
                  </a:lnTo>
                  <a:lnTo>
                    <a:pt x="14622" y="12918"/>
                  </a:lnTo>
                  <a:cubicBezTo>
                    <a:pt x="14693" y="12918"/>
                    <a:pt x="14765" y="12847"/>
                    <a:pt x="14765" y="12775"/>
                  </a:cubicBezTo>
                  <a:cubicBezTo>
                    <a:pt x="14765" y="12692"/>
                    <a:pt x="14705" y="12633"/>
                    <a:pt x="14622" y="12633"/>
                  </a:cubicBezTo>
                  <a:lnTo>
                    <a:pt x="14538" y="12633"/>
                  </a:lnTo>
                  <a:lnTo>
                    <a:pt x="14538" y="12085"/>
                  </a:lnTo>
                  <a:lnTo>
                    <a:pt x="14622" y="12085"/>
                  </a:lnTo>
                  <a:cubicBezTo>
                    <a:pt x="14693" y="12085"/>
                    <a:pt x="14765" y="12013"/>
                    <a:pt x="14765" y="11942"/>
                  </a:cubicBezTo>
                  <a:cubicBezTo>
                    <a:pt x="14765" y="11859"/>
                    <a:pt x="14705" y="11799"/>
                    <a:pt x="14622" y="11799"/>
                  </a:cubicBezTo>
                  <a:lnTo>
                    <a:pt x="14538" y="11799"/>
                  </a:lnTo>
                  <a:lnTo>
                    <a:pt x="14538" y="11251"/>
                  </a:lnTo>
                  <a:lnTo>
                    <a:pt x="14622" y="11251"/>
                  </a:lnTo>
                  <a:cubicBezTo>
                    <a:pt x="14693" y="11251"/>
                    <a:pt x="14765" y="11180"/>
                    <a:pt x="14765" y="11109"/>
                  </a:cubicBezTo>
                  <a:cubicBezTo>
                    <a:pt x="14765" y="11025"/>
                    <a:pt x="14705" y="10966"/>
                    <a:pt x="14622" y="10966"/>
                  </a:cubicBezTo>
                  <a:lnTo>
                    <a:pt x="14538" y="10966"/>
                  </a:lnTo>
                  <a:lnTo>
                    <a:pt x="14538" y="10775"/>
                  </a:lnTo>
                  <a:cubicBezTo>
                    <a:pt x="14538" y="9751"/>
                    <a:pt x="13705" y="8930"/>
                    <a:pt x="12693" y="8930"/>
                  </a:cubicBezTo>
                  <a:lnTo>
                    <a:pt x="12026" y="8930"/>
                  </a:lnTo>
                  <a:cubicBezTo>
                    <a:pt x="12014" y="8918"/>
                    <a:pt x="12002" y="8906"/>
                    <a:pt x="11991" y="8894"/>
                  </a:cubicBezTo>
                  <a:lnTo>
                    <a:pt x="11991" y="8763"/>
                  </a:lnTo>
                  <a:cubicBezTo>
                    <a:pt x="11991" y="8692"/>
                    <a:pt x="11931" y="8632"/>
                    <a:pt x="11848" y="8632"/>
                  </a:cubicBezTo>
                  <a:cubicBezTo>
                    <a:pt x="11776" y="8632"/>
                    <a:pt x="11717" y="8692"/>
                    <a:pt x="11717" y="8763"/>
                  </a:cubicBezTo>
                  <a:lnTo>
                    <a:pt x="11717" y="8799"/>
                  </a:lnTo>
                  <a:lnTo>
                    <a:pt x="11526" y="8799"/>
                  </a:lnTo>
                  <a:lnTo>
                    <a:pt x="11526" y="8763"/>
                  </a:lnTo>
                  <a:cubicBezTo>
                    <a:pt x="11526" y="8692"/>
                    <a:pt x="11467" y="8632"/>
                    <a:pt x="11395" y="8632"/>
                  </a:cubicBezTo>
                  <a:cubicBezTo>
                    <a:pt x="11324" y="8632"/>
                    <a:pt x="11264" y="8692"/>
                    <a:pt x="11264" y="8763"/>
                  </a:cubicBezTo>
                  <a:lnTo>
                    <a:pt x="11264" y="8799"/>
                  </a:lnTo>
                  <a:lnTo>
                    <a:pt x="11050" y="8799"/>
                  </a:lnTo>
                  <a:lnTo>
                    <a:pt x="11050" y="8703"/>
                  </a:lnTo>
                  <a:cubicBezTo>
                    <a:pt x="11050" y="8489"/>
                    <a:pt x="10871" y="8311"/>
                    <a:pt x="10645" y="8311"/>
                  </a:cubicBezTo>
                  <a:lnTo>
                    <a:pt x="8573" y="8311"/>
                  </a:lnTo>
                  <a:lnTo>
                    <a:pt x="8573" y="8180"/>
                  </a:lnTo>
                  <a:cubicBezTo>
                    <a:pt x="8645" y="8180"/>
                    <a:pt x="8716" y="8120"/>
                    <a:pt x="8716" y="8037"/>
                  </a:cubicBezTo>
                  <a:cubicBezTo>
                    <a:pt x="8716" y="7965"/>
                    <a:pt x="8657" y="7906"/>
                    <a:pt x="8573" y="7906"/>
                  </a:cubicBezTo>
                  <a:lnTo>
                    <a:pt x="8573" y="7763"/>
                  </a:lnTo>
                  <a:cubicBezTo>
                    <a:pt x="8645" y="7751"/>
                    <a:pt x="8716" y="7691"/>
                    <a:pt x="8716" y="7620"/>
                  </a:cubicBezTo>
                  <a:cubicBezTo>
                    <a:pt x="8716" y="7549"/>
                    <a:pt x="8657" y="7489"/>
                    <a:pt x="8573" y="7477"/>
                  </a:cubicBezTo>
                  <a:lnTo>
                    <a:pt x="8573" y="7358"/>
                  </a:lnTo>
                  <a:lnTo>
                    <a:pt x="10371" y="7358"/>
                  </a:lnTo>
                  <a:cubicBezTo>
                    <a:pt x="10633" y="7358"/>
                    <a:pt x="10836" y="7156"/>
                    <a:pt x="10836" y="6906"/>
                  </a:cubicBezTo>
                  <a:lnTo>
                    <a:pt x="10836" y="4870"/>
                  </a:lnTo>
                  <a:cubicBezTo>
                    <a:pt x="10836" y="4953"/>
                    <a:pt x="10907" y="5013"/>
                    <a:pt x="10990" y="5013"/>
                  </a:cubicBezTo>
                  <a:cubicBezTo>
                    <a:pt x="11074" y="5013"/>
                    <a:pt x="11145" y="4953"/>
                    <a:pt x="11145" y="4870"/>
                  </a:cubicBezTo>
                  <a:lnTo>
                    <a:pt x="11145" y="4751"/>
                  </a:lnTo>
                  <a:cubicBezTo>
                    <a:pt x="11419" y="4632"/>
                    <a:pt x="11610" y="4358"/>
                    <a:pt x="11610" y="4036"/>
                  </a:cubicBezTo>
                  <a:cubicBezTo>
                    <a:pt x="11610" y="3715"/>
                    <a:pt x="11419" y="3441"/>
                    <a:pt x="11145" y="3322"/>
                  </a:cubicBezTo>
                  <a:lnTo>
                    <a:pt x="11145" y="3203"/>
                  </a:lnTo>
                  <a:cubicBezTo>
                    <a:pt x="11145" y="3119"/>
                    <a:pt x="11074" y="3048"/>
                    <a:pt x="10990" y="3048"/>
                  </a:cubicBezTo>
                  <a:cubicBezTo>
                    <a:pt x="10907" y="3048"/>
                    <a:pt x="10836" y="3119"/>
                    <a:pt x="10836" y="3203"/>
                  </a:cubicBezTo>
                  <a:lnTo>
                    <a:pt x="10836" y="1167"/>
                  </a:lnTo>
                  <a:cubicBezTo>
                    <a:pt x="10836" y="905"/>
                    <a:pt x="10633" y="703"/>
                    <a:pt x="10371" y="703"/>
                  </a:cubicBezTo>
                  <a:lnTo>
                    <a:pt x="8300" y="703"/>
                  </a:lnTo>
                  <a:cubicBezTo>
                    <a:pt x="8300" y="322"/>
                    <a:pt x="7978" y="0"/>
                    <a:pt x="759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1" name="Google Shape;671;p32"/>
            <p:cNvGrpSpPr/>
            <p:nvPr/>
          </p:nvGrpSpPr>
          <p:grpSpPr>
            <a:xfrm>
              <a:off x="2225575" y="3305850"/>
              <a:ext cx="380125" cy="673625"/>
              <a:chOff x="2225575" y="2801950"/>
              <a:chExt cx="380125" cy="673625"/>
            </a:xfrm>
          </p:grpSpPr>
          <p:sp>
            <p:nvSpPr>
              <p:cNvPr id="672" name="Google Shape;672;p32"/>
              <p:cNvSpPr/>
              <p:nvPr/>
            </p:nvSpPr>
            <p:spPr>
              <a:xfrm>
                <a:off x="2356825" y="3197850"/>
                <a:ext cx="244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180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1703"/>
                    </a:lnTo>
                    <a:cubicBezTo>
                      <a:pt x="1" y="1965"/>
                      <a:pt x="215" y="2179"/>
                      <a:pt x="465" y="2179"/>
                    </a:cubicBezTo>
                    <a:lnTo>
                      <a:pt x="513" y="2179"/>
                    </a:lnTo>
                    <a:cubicBezTo>
                      <a:pt x="763" y="2179"/>
                      <a:pt x="977" y="1965"/>
                      <a:pt x="977" y="1703"/>
                    </a:cubicBezTo>
                    <a:lnTo>
                      <a:pt x="977" y="465"/>
                    </a:lnTo>
                    <a:cubicBezTo>
                      <a:pt x="977" y="203"/>
                      <a:pt x="763" y="0"/>
                      <a:pt x="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2"/>
              <p:cNvSpPr/>
              <p:nvPr/>
            </p:nvSpPr>
            <p:spPr>
              <a:xfrm>
                <a:off x="2356825" y="3361250"/>
                <a:ext cx="244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180" extrusionOk="0">
                    <a:moveTo>
                      <a:pt x="465" y="1"/>
                    </a:moveTo>
                    <a:cubicBezTo>
                      <a:pt x="215" y="1"/>
                      <a:pt x="1" y="215"/>
                      <a:pt x="1" y="477"/>
                    </a:cubicBezTo>
                    <a:lnTo>
                      <a:pt x="1" y="1715"/>
                    </a:lnTo>
                    <a:cubicBezTo>
                      <a:pt x="1" y="1977"/>
                      <a:pt x="215" y="2180"/>
                      <a:pt x="465" y="2180"/>
                    </a:cubicBezTo>
                    <a:lnTo>
                      <a:pt x="513" y="2180"/>
                    </a:lnTo>
                    <a:cubicBezTo>
                      <a:pt x="763" y="2180"/>
                      <a:pt x="977" y="1977"/>
                      <a:pt x="977" y="1715"/>
                    </a:cubicBezTo>
                    <a:lnTo>
                      <a:pt x="977" y="477"/>
                    </a:lnTo>
                    <a:cubicBezTo>
                      <a:pt x="977" y="215"/>
                      <a:pt x="763" y="1"/>
                      <a:pt x="5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2"/>
              <p:cNvSpPr/>
              <p:nvPr/>
            </p:nvSpPr>
            <p:spPr>
              <a:xfrm>
                <a:off x="2341650" y="3229400"/>
                <a:ext cx="54800" cy="14735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5894" extrusionOk="0">
                    <a:moveTo>
                      <a:pt x="465" y="0"/>
                    </a:moveTo>
                    <a:cubicBezTo>
                      <a:pt x="203" y="0"/>
                      <a:pt x="0" y="215"/>
                      <a:pt x="0" y="477"/>
                    </a:cubicBezTo>
                    <a:lnTo>
                      <a:pt x="0" y="5430"/>
                    </a:lnTo>
                    <a:cubicBezTo>
                      <a:pt x="0" y="5692"/>
                      <a:pt x="203" y="5894"/>
                      <a:pt x="465" y="5894"/>
                    </a:cubicBezTo>
                    <a:lnTo>
                      <a:pt x="1727" y="5894"/>
                    </a:lnTo>
                    <a:cubicBezTo>
                      <a:pt x="1989" y="5894"/>
                      <a:pt x="2191" y="5692"/>
                      <a:pt x="2191" y="5430"/>
                    </a:cubicBezTo>
                    <a:lnTo>
                      <a:pt x="2191" y="477"/>
                    </a:lnTo>
                    <a:cubicBezTo>
                      <a:pt x="2191" y="215"/>
                      <a:pt x="1989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2"/>
              <p:cNvSpPr/>
              <p:nvPr/>
            </p:nvSpPr>
            <p:spPr>
              <a:xfrm>
                <a:off x="2349100" y="3283275"/>
                <a:ext cx="39900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1596" extrusionOk="0">
                    <a:moveTo>
                      <a:pt x="798" y="0"/>
                    </a:moveTo>
                    <a:cubicBezTo>
                      <a:pt x="357" y="0"/>
                      <a:pt x="0" y="358"/>
                      <a:pt x="0" y="798"/>
                    </a:cubicBezTo>
                    <a:cubicBezTo>
                      <a:pt x="0" y="1239"/>
                      <a:pt x="357" y="1596"/>
                      <a:pt x="798" y="1596"/>
                    </a:cubicBezTo>
                    <a:cubicBezTo>
                      <a:pt x="1238" y="1596"/>
                      <a:pt x="1596" y="1239"/>
                      <a:pt x="1596" y="798"/>
                    </a:cubicBezTo>
                    <a:cubicBezTo>
                      <a:pt x="1596" y="358"/>
                      <a:pt x="1238" y="0"/>
                      <a:pt x="7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2"/>
              <p:cNvSpPr/>
              <p:nvPr/>
            </p:nvSpPr>
            <p:spPr>
              <a:xfrm>
                <a:off x="2332125" y="3250525"/>
                <a:ext cx="73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89" extrusionOk="0">
                    <a:moveTo>
                      <a:pt x="251" y="0"/>
                    </a:moveTo>
                    <a:cubicBezTo>
                      <a:pt x="108" y="0"/>
                      <a:pt x="0" y="108"/>
                      <a:pt x="0" y="251"/>
                    </a:cubicBezTo>
                    <a:cubicBezTo>
                      <a:pt x="0" y="381"/>
                      <a:pt x="108" y="489"/>
                      <a:pt x="251" y="489"/>
                    </a:cubicBezTo>
                    <a:lnTo>
                      <a:pt x="2679" y="489"/>
                    </a:lnTo>
                    <a:cubicBezTo>
                      <a:pt x="2822" y="489"/>
                      <a:pt x="2929" y="381"/>
                      <a:pt x="2929" y="251"/>
                    </a:cubicBezTo>
                    <a:cubicBezTo>
                      <a:pt x="2929" y="108"/>
                      <a:pt x="2822" y="0"/>
                      <a:pt x="26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2"/>
              <p:cNvSpPr/>
              <p:nvPr/>
            </p:nvSpPr>
            <p:spPr>
              <a:xfrm>
                <a:off x="2332125" y="3342200"/>
                <a:ext cx="732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01" extrusionOk="0">
                    <a:moveTo>
                      <a:pt x="251" y="1"/>
                    </a:moveTo>
                    <a:cubicBezTo>
                      <a:pt x="108" y="1"/>
                      <a:pt x="0" y="108"/>
                      <a:pt x="0" y="251"/>
                    </a:cubicBezTo>
                    <a:cubicBezTo>
                      <a:pt x="0" y="382"/>
                      <a:pt x="108" y="501"/>
                      <a:pt x="251" y="501"/>
                    </a:cubicBezTo>
                    <a:lnTo>
                      <a:pt x="2679" y="501"/>
                    </a:lnTo>
                    <a:cubicBezTo>
                      <a:pt x="2822" y="501"/>
                      <a:pt x="2929" y="382"/>
                      <a:pt x="2929" y="251"/>
                    </a:cubicBezTo>
                    <a:cubicBezTo>
                      <a:pt x="2929" y="108"/>
                      <a:pt x="2822" y="1"/>
                      <a:pt x="2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2"/>
              <p:cNvSpPr/>
              <p:nvPr/>
            </p:nvSpPr>
            <p:spPr>
              <a:xfrm>
                <a:off x="2450000" y="3197850"/>
                <a:ext cx="247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180" extrusionOk="0">
                    <a:moveTo>
                      <a:pt x="477" y="0"/>
                    </a:moveTo>
                    <a:cubicBezTo>
                      <a:pt x="215" y="0"/>
                      <a:pt x="0" y="203"/>
                      <a:pt x="0" y="465"/>
                    </a:cubicBezTo>
                    <a:lnTo>
                      <a:pt x="0" y="1703"/>
                    </a:lnTo>
                    <a:cubicBezTo>
                      <a:pt x="0" y="1965"/>
                      <a:pt x="215" y="2179"/>
                      <a:pt x="477" y="2179"/>
                    </a:cubicBezTo>
                    <a:lnTo>
                      <a:pt x="512" y="2179"/>
                    </a:lnTo>
                    <a:cubicBezTo>
                      <a:pt x="774" y="2179"/>
                      <a:pt x="989" y="1965"/>
                      <a:pt x="989" y="1703"/>
                    </a:cubicBezTo>
                    <a:lnTo>
                      <a:pt x="989" y="465"/>
                    </a:lnTo>
                    <a:cubicBezTo>
                      <a:pt x="989" y="203"/>
                      <a:pt x="774" y="0"/>
                      <a:pt x="5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2"/>
              <p:cNvSpPr/>
              <p:nvPr/>
            </p:nvSpPr>
            <p:spPr>
              <a:xfrm>
                <a:off x="2450000" y="3361250"/>
                <a:ext cx="247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180" extrusionOk="0">
                    <a:moveTo>
                      <a:pt x="477" y="1"/>
                    </a:moveTo>
                    <a:cubicBezTo>
                      <a:pt x="215" y="1"/>
                      <a:pt x="0" y="215"/>
                      <a:pt x="0" y="477"/>
                    </a:cubicBezTo>
                    <a:lnTo>
                      <a:pt x="0" y="1715"/>
                    </a:lnTo>
                    <a:cubicBezTo>
                      <a:pt x="0" y="1977"/>
                      <a:pt x="215" y="2180"/>
                      <a:pt x="477" y="2180"/>
                    </a:cubicBezTo>
                    <a:lnTo>
                      <a:pt x="512" y="2180"/>
                    </a:lnTo>
                    <a:cubicBezTo>
                      <a:pt x="774" y="2180"/>
                      <a:pt x="989" y="1977"/>
                      <a:pt x="989" y="1715"/>
                    </a:cubicBezTo>
                    <a:lnTo>
                      <a:pt x="989" y="477"/>
                    </a:lnTo>
                    <a:cubicBezTo>
                      <a:pt x="989" y="215"/>
                      <a:pt x="774" y="1"/>
                      <a:pt x="5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2"/>
              <p:cNvSpPr/>
              <p:nvPr/>
            </p:nvSpPr>
            <p:spPr>
              <a:xfrm>
                <a:off x="2434825" y="3229400"/>
                <a:ext cx="55075" cy="147350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5894" extrusionOk="0">
                    <a:moveTo>
                      <a:pt x="464" y="0"/>
                    </a:moveTo>
                    <a:cubicBezTo>
                      <a:pt x="214" y="0"/>
                      <a:pt x="0" y="215"/>
                      <a:pt x="0" y="477"/>
                    </a:cubicBezTo>
                    <a:lnTo>
                      <a:pt x="0" y="5430"/>
                    </a:lnTo>
                    <a:cubicBezTo>
                      <a:pt x="0" y="5692"/>
                      <a:pt x="214" y="5894"/>
                      <a:pt x="464" y="5894"/>
                    </a:cubicBezTo>
                    <a:lnTo>
                      <a:pt x="1727" y="5894"/>
                    </a:lnTo>
                    <a:cubicBezTo>
                      <a:pt x="1988" y="5894"/>
                      <a:pt x="2203" y="5692"/>
                      <a:pt x="2203" y="5430"/>
                    </a:cubicBezTo>
                    <a:lnTo>
                      <a:pt x="2203" y="477"/>
                    </a:lnTo>
                    <a:cubicBezTo>
                      <a:pt x="2203" y="215"/>
                      <a:pt x="1988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2"/>
              <p:cNvSpPr/>
              <p:nvPr/>
            </p:nvSpPr>
            <p:spPr>
              <a:xfrm>
                <a:off x="2442250" y="3283275"/>
                <a:ext cx="40225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596" extrusionOk="0">
                    <a:moveTo>
                      <a:pt x="799" y="0"/>
                    </a:moveTo>
                    <a:cubicBezTo>
                      <a:pt x="358" y="0"/>
                      <a:pt x="1" y="358"/>
                      <a:pt x="1" y="798"/>
                    </a:cubicBezTo>
                    <a:cubicBezTo>
                      <a:pt x="1" y="1239"/>
                      <a:pt x="358" y="1596"/>
                      <a:pt x="799" y="1596"/>
                    </a:cubicBezTo>
                    <a:cubicBezTo>
                      <a:pt x="1251" y="1596"/>
                      <a:pt x="1608" y="1239"/>
                      <a:pt x="1608" y="798"/>
                    </a:cubicBezTo>
                    <a:cubicBezTo>
                      <a:pt x="1608" y="358"/>
                      <a:pt x="1239" y="0"/>
                      <a:pt x="7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2"/>
              <p:cNvSpPr/>
              <p:nvPr/>
            </p:nvSpPr>
            <p:spPr>
              <a:xfrm>
                <a:off x="2426175" y="3251125"/>
                <a:ext cx="73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89" extrusionOk="0">
                    <a:moveTo>
                      <a:pt x="251" y="0"/>
                    </a:moveTo>
                    <a:cubicBezTo>
                      <a:pt x="108" y="0"/>
                      <a:pt x="1" y="108"/>
                      <a:pt x="1" y="251"/>
                    </a:cubicBezTo>
                    <a:cubicBezTo>
                      <a:pt x="1" y="381"/>
                      <a:pt x="108" y="489"/>
                      <a:pt x="251" y="489"/>
                    </a:cubicBezTo>
                    <a:lnTo>
                      <a:pt x="2680" y="489"/>
                    </a:lnTo>
                    <a:cubicBezTo>
                      <a:pt x="2811" y="489"/>
                      <a:pt x="2930" y="381"/>
                      <a:pt x="2930" y="251"/>
                    </a:cubicBezTo>
                    <a:cubicBezTo>
                      <a:pt x="2930" y="108"/>
                      <a:pt x="2811" y="0"/>
                      <a:pt x="2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2"/>
              <p:cNvSpPr/>
              <p:nvPr/>
            </p:nvSpPr>
            <p:spPr>
              <a:xfrm>
                <a:off x="2426175" y="3342800"/>
                <a:ext cx="732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01" extrusionOk="0">
                    <a:moveTo>
                      <a:pt x="251" y="1"/>
                    </a:moveTo>
                    <a:cubicBezTo>
                      <a:pt x="108" y="1"/>
                      <a:pt x="1" y="108"/>
                      <a:pt x="1" y="251"/>
                    </a:cubicBezTo>
                    <a:cubicBezTo>
                      <a:pt x="1" y="382"/>
                      <a:pt x="108" y="501"/>
                      <a:pt x="251" y="501"/>
                    </a:cubicBezTo>
                    <a:lnTo>
                      <a:pt x="2680" y="501"/>
                    </a:lnTo>
                    <a:cubicBezTo>
                      <a:pt x="2811" y="501"/>
                      <a:pt x="2930" y="382"/>
                      <a:pt x="2930" y="251"/>
                    </a:cubicBezTo>
                    <a:cubicBezTo>
                      <a:pt x="2930" y="108"/>
                      <a:pt x="2811" y="1"/>
                      <a:pt x="26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2"/>
              <p:cNvSpPr/>
              <p:nvPr/>
            </p:nvSpPr>
            <p:spPr>
              <a:xfrm>
                <a:off x="2340150" y="3415725"/>
                <a:ext cx="150950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6038" h="1096" extrusionOk="0">
                    <a:moveTo>
                      <a:pt x="1" y="1"/>
                    </a:moveTo>
                    <a:lnTo>
                      <a:pt x="1" y="691"/>
                    </a:lnTo>
                    <a:cubicBezTo>
                      <a:pt x="1" y="917"/>
                      <a:pt x="180" y="1096"/>
                      <a:pt x="394" y="1096"/>
                    </a:cubicBezTo>
                    <a:lnTo>
                      <a:pt x="5645" y="1096"/>
                    </a:lnTo>
                    <a:cubicBezTo>
                      <a:pt x="5859" y="1096"/>
                      <a:pt x="6037" y="917"/>
                      <a:pt x="6037" y="691"/>
                    </a:cubicBezTo>
                    <a:lnTo>
                      <a:pt x="60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2"/>
              <p:cNvSpPr/>
              <p:nvPr/>
            </p:nvSpPr>
            <p:spPr>
              <a:xfrm>
                <a:off x="2299675" y="3409475"/>
                <a:ext cx="2319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9276" h="275" extrusionOk="0">
                    <a:moveTo>
                      <a:pt x="155" y="1"/>
                    </a:moveTo>
                    <a:cubicBezTo>
                      <a:pt x="72" y="1"/>
                      <a:pt x="1" y="60"/>
                      <a:pt x="1" y="143"/>
                    </a:cubicBezTo>
                    <a:cubicBezTo>
                      <a:pt x="1" y="215"/>
                      <a:pt x="72" y="274"/>
                      <a:pt x="155" y="274"/>
                    </a:cubicBezTo>
                    <a:lnTo>
                      <a:pt x="9121" y="274"/>
                    </a:lnTo>
                    <a:cubicBezTo>
                      <a:pt x="9204" y="274"/>
                      <a:pt x="9276" y="215"/>
                      <a:pt x="9276" y="143"/>
                    </a:cubicBezTo>
                    <a:cubicBezTo>
                      <a:pt x="9276" y="60"/>
                      <a:pt x="9204" y="1"/>
                      <a:pt x="9121" y="1"/>
                    </a:cubicBez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2"/>
              <p:cNvSpPr/>
              <p:nvPr/>
            </p:nvSpPr>
            <p:spPr>
              <a:xfrm>
                <a:off x="2345825" y="3169575"/>
                <a:ext cx="13992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1691" extrusionOk="0">
                    <a:moveTo>
                      <a:pt x="393" y="0"/>
                    </a:moveTo>
                    <a:cubicBezTo>
                      <a:pt x="179" y="0"/>
                      <a:pt x="0" y="179"/>
                      <a:pt x="0" y="393"/>
                    </a:cubicBezTo>
                    <a:lnTo>
                      <a:pt x="0" y="1286"/>
                    </a:lnTo>
                    <a:cubicBezTo>
                      <a:pt x="0" y="1512"/>
                      <a:pt x="179" y="1691"/>
                      <a:pt x="393" y="1691"/>
                    </a:cubicBezTo>
                    <a:lnTo>
                      <a:pt x="5191" y="1691"/>
                    </a:lnTo>
                    <a:cubicBezTo>
                      <a:pt x="5418" y="1691"/>
                      <a:pt x="5596" y="1512"/>
                      <a:pt x="5596" y="1286"/>
                    </a:cubicBezTo>
                    <a:lnTo>
                      <a:pt x="5596" y="393"/>
                    </a:lnTo>
                    <a:cubicBezTo>
                      <a:pt x="5596" y="179"/>
                      <a:pt x="5418" y="0"/>
                      <a:pt x="5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2"/>
              <p:cNvSpPr/>
              <p:nvPr/>
            </p:nvSpPr>
            <p:spPr>
              <a:xfrm>
                <a:off x="2248475" y="3133550"/>
                <a:ext cx="134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442" extrusionOk="0">
                    <a:moveTo>
                      <a:pt x="1" y="1"/>
                    </a:moveTo>
                    <a:lnTo>
                      <a:pt x="1" y="1441"/>
                    </a:lnTo>
                    <a:lnTo>
                      <a:pt x="537" y="1441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2"/>
              <p:cNvSpPr/>
              <p:nvPr/>
            </p:nvSpPr>
            <p:spPr>
              <a:xfrm>
                <a:off x="2248475" y="3173425"/>
                <a:ext cx="134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430" extrusionOk="0">
                    <a:moveTo>
                      <a:pt x="1" y="1"/>
                    </a:moveTo>
                    <a:lnTo>
                      <a:pt x="1" y="1430"/>
                    </a:lnTo>
                    <a:lnTo>
                      <a:pt x="537" y="1430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2"/>
              <p:cNvSpPr/>
              <p:nvPr/>
            </p:nvSpPr>
            <p:spPr>
              <a:xfrm>
                <a:off x="2225575" y="3204700"/>
                <a:ext cx="59250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79" extrusionOk="0">
                    <a:moveTo>
                      <a:pt x="1179" y="0"/>
                    </a:moveTo>
                    <a:cubicBezTo>
                      <a:pt x="536" y="0"/>
                      <a:pt x="0" y="524"/>
                      <a:pt x="0" y="1179"/>
                    </a:cubicBezTo>
                    <a:lnTo>
                      <a:pt x="476" y="1179"/>
                    </a:lnTo>
                    <a:cubicBezTo>
                      <a:pt x="476" y="786"/>
                      <a:pt x="798" y="476"/>
                      <a:pt x="1179" y="476"/>
                    </a:cubicBezTo>
                    <a:cubicBezTo>
                      <a:pt x="1572" y="476"/>
                      <a:pt x="1893" y="786"/>
                      <a:pt x="1893" y="1179"/>
                    </a:cubicBezTo>
                    <a:lnTo>
                      <a:pt x="2369" y="1179"/>
                    </a:lnTo>
                    <a:cubicBezTo>
                      <a:pt x="2369" y="524"/>
                      <a:pt x="1834" y="0"/>
                      <a:pt x="11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2"/>
              <p:cNvSpPr/>
              <p:nvPr/>
            </p:nvSpPr>
            <p:spPr>
              <a:xfrm>
                <a:off x="2236575" y="3161825"/>
                <a:ext cx="37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20" extrusionOk="0">
                    <a:moveTo>
                      <a:pt x="310" y="1"/>
                    </a:moveTo>
                    <a:cubicBezTo>
                      <a:pt x="132" y="1"/>
                      <a:pt x="1" y="132"/>
                      <a:pt x="1" y="310"/>
                    </a:cubicBezTo>
                    <a:cubicBezTo>
                      <a:pt x="1" y="477"/>
                      <a:pt x="132" y="620"/>
                      <a:pt x="310" y="620"/>
                    </a:cubicBezTo>
                    <a:lnTo>
                      <a:pt x="1191" y="620"/>
                    </a:lnTo>
                    <a:cubicBezTo>
                      <a:pt x="1358" y="620"/>
                      <a:pt x="1501" y="477"/>
                      <a:pt x="1501" y="310"/>
                    </a:cubicBezTo>
                    <a:cubicBezTo>
                      <a:pt x="1501" y="132"/>
                      <a:pt x="1358" y="1"/>
                      <a:pt x="1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2"/>
              <p:cNvSpPr/>
              <p:nvPr/>
            </p:nvSpPr>
            <p:spPr>
              <a:xfrm>
                <a:off x="2241925" y="3025200"/>
                <a:ext cx="905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073" extrusionOk="0">
                    <a:moveTo>
                      <a:pt x="1846" y="1"/>
                    </a:moveTo>
                    <a:cubicBezTo>
                      <a:pt x="834" y="1"/>
                      <a:pt x="1" y="834"/>
                      <a:pt x="1" y="1846"/>
                    </a:cubicBezTo>
                    <a:lnTo>
                      <a:pt x="1" y="5073"/>
                    </a:lnTo>
                    <a:lnTo>
                      <a:pt x="1061" y="5073"/>
                    </a:lnTo>
                    <a:lnTo>
                      <a:pt x="1061" y="1846"/>
                    </a:lnTo>
                    <a:cubicBezTo>
                      <a:pt x="1061" y="1418"/>
                      <a:pt x="1418" y="1060"/>
                      <a:pt x="1858" y="1060"/>
                    </a:cubicBezTo>
                    <a:lnTo>
                      <a:pt x="3620" y="1060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2"/>
              <p:cNvSpPr/>
              <p:nvPr/>
            </p:nvSpPr>
            <p:spPr>
              <a:xfrm>
                <a:off x="2302350" y="3022225"/>
                <a:ext cx="414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299" extrusionOk="0">
                    <a:moveTo>
                      <a:pt x="394" y="1"/>
                    </a:moveTo>
                    <a:cubicBezTo>
                      <a:pt x="179" y="1"/>
                      <a:pt x="1" y="167"/>
                      <a:pt x="1" y="394"/>
                    </a:cubicBezTo>
                    <a:lnTo>
                      <a:pt x="1" y="905"/>
                    </a:lnTo>
                    <a:cubicBezTo>
                      <a:pt x="1" y="1120"/>
                      <a:pt x="179" y="1298"/>
                      <a:pt x="394" y="1298"/>
                    </a:cubicBezTo>
                    <a:lnTo>
                      <a:pt x="1263" y="1298"/>
                    </a:lnTo>
                    <a:cubicBezTo>
                      <a:pt x="1477" y="1298"/>
                      <a:pt x="1656" y="1120"/>
                      <a:pt x="1656" y="905"/>
                    </a:cubicBezTo>
                    <a:lnTo>
                      <a:pt x="1656" y="394"/>
                    </a:lnTo>
                    <a:cubicBezTo>
                      <a:pt x="1656" y="167"/>
                      <a:pt x="1477" y="1"/>
                      <a:pt x="12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2"/>
              <p:cNvSpPr/>
              <p:nvPr/>
            </p:nvSpPr>
            <p:spPr>
              <a:xfrm>
                <a:off x="2305925" y="3016725"/>
                <a:ext cx="65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644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43"/>
                    </a:cubicBezTo>
                    <a:lnTo>
                      <a:pt x="1" y="1512"/>
                    </a:lnTo>
                    <a:cubicBezTo>
                      <a:pt x="1" y="1584"/>
                      <a:pt x="60" y="1643"/>
                      <a:pt x="132" y="1643"/>
                    </a:cubicBezTo>
                    <a:cubicBezTo>
                      <a:pt x="203" y="1643"/>
                      <a:pt x="263" y="1584"/>
                      <a:pt x="263" y="1512"/>
                    </a:cubicBezTo>
                    <a:lnTo>
                      <a:pt x="263" y="143"/>
                    </a:ln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2"/>
              <p:cNvSpPr/>
              <p:nvPr/>
            </p:nvSpPr>
            <p:spPr>
              <a:xfrm>
                <a:off x="2317250" y="3016725"/>
                <a:ext cx="6850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644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43"/>
                    </a:cubicBezTo>
                    <a:lnTo>
                      <a:pt x="0" y="1512"/>
                    </a:lnTo>
                    <a:cubicBezTo>
                      <a:pt x="0" y="1584"/>
                      <a:pt x="60" y="1643"/>
                      <a:pt x="143" y="1643"/>
                    </a:cubicBezTo>
                    <a:cubicBezTo>
                      <a:pt x="214" y="1643"/>
                      <a:pt x="274" y="1584"/>
                      <a:pt x="274" y="1512"/>
                    </a:cubicBezTo>
                    <a:lnTo>
                      <a:pt x="274" y="143"/>
                    </a:ln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2"/>
              <p:cNvSpPr/>
              <p:nvPr/>
            </p:nvSpPr>
            <p:spPr>
              <a:xfrm>
                <a:off x="2236275" y="3076100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27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5"/>
                      <a:pt x="1513" y="144"/>
                    </a:cubicBezTo>
                    <a:cubicBezTo>
                      <a:pt x="1513" y="60"/>
                      <a:pt x="1441" y="1"/>
                      <a:pt x="1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2"/>
              <p:cNvSpPr/>
              <p:nvPr/>
            </p:nvSpPr>
            <p:spPr>
              <a:xfrm>
                <a:off x="2236275" y="3117775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0"/>
                    </a:moveTo>
                    <a:cubicBezTo>
                      <a:pt x="72" y="0"/>
                      <a:pt x="1" y="60"/>
                      <a:pt x="1" y="143"/>
                    </a:cubicBezTo>
                    <a:cubicBezTo>
                      <a:pt x="1" y="227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5"/>
                      <a:pt x="1513" y="143"/>
                    </a:cubicBezTo>
                    <a:cubicBezTo>
                      <a:pt x="1513" y="60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2"/>
              <p:cNvSpPr/>
              <p:nvPr/>
            </p:nvSpPr>
            <p:spPr>
              <a:xfrm>
                <a:off x="2236275" y="3096950"/>
                <a:ext cx="378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6" extrusionOk="0">
                    <a:moveTo>
                      <a:pt x="144" y="0"/>
                    </a:moveTo>
                    <a:cubicBezTo>
                      <a:pt x="72" y="0"/>
                      <a:pt x="1" y="60"/>
                      <a:pt x="1" y="143"/>
                    </a:cubicBezTo>
                    <a:cubicBezTo>
                      <a:pt x="1" y="226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4"/>
                      <a:pt x="1513" y="143"/>
                    </a:cubicBezTo>
                    <a:cubicBezTo>
                      <a:pt x="1513" y="60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2"/>
              <p:cNvSpPr/>
              <p:nvPr/>
            </p:nvSpPr>
            <p:spPr>
              <a:xfrm>
                <a:off x="2236275" y="3138600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1"/>
                    </a:moveTo>
                    <a:cubicBezTo>
                      <a:pt x="72" y="1"/>
                      <a:pt x="1" y="60"/>
                      <a:pt x="1" y="144"/>
                    </a:cubicBezTo>
                    <a:cubicBezTo>
                      <a:pt x="1" y="227"/>
                      <a:pt x="72" y="287"/>
                      <a:pt x="144" y="287"/>
                    </a:cubicBezTo>
                    <a:lnTo>
                      <a:pt x="1370" y="287"/>
                    </a:lnTo>
                    <a:cubicBezTo>
                      <a:pt x="1441" y="287"/>
                      <a:pt x="1513" y="215"/>
                      <a:pt x="1513" y="144"/>
                    </a:cubicBezTo>
                    <a:cubicBezTo>
                      <a:pt x="1513" y="60"/>
                      <a:pt x="1441" y="1"/>
                      <a:pt x="1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2"/>
              <p:cNvSpPr/>
              <p:nvPr/>
            </p:nvSpPr>
            <p:spPr>
              <a:xfrm>
                <a:off x="2569650" y="3133550"/>
                <a:ext cx="131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42" extrusionOk="0">
                    <a:moveTo>
                      <a:pt x="1" y="1"/>
                    </a:moveTo>
                    <a:lnTo>
                      <a:pt x="1" y="1441"/>
                    </a:lnTo>
                    <a:lnTo>
                      <a:pt x="525" y="1441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2"/>
              <p:cNvSpPr/>
              <p:nvPr/>
            </p:nvSpPr>
            <p:spPr>
              <a:xfrm>
                <a:off x="2569650" y="3173425"/>
                <a:ext cx="13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30" extrusionOk="0">
                    <a:moveTo>
                      <a:pt x="1" y="1"/>
                    </a:moveTo>
                    <a:lnTo>
                      <a:pt x="1" y="1430"/>
                    </a:lnTo>
                    <a:lnTo>
                      <a:pt x="525" y="1430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2"/>
              <p:cNvSpPr/>
              <p:nvPr/>
            </p:nvSpPr>
            <p:spPr>
              <a:xfrm>
                <a:off x="2546725" y="3204700"/>
                <a:ext cx="58975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179" extrusionOk="0">
                    <a:moveTo>
                      <a:pt x="1180" y="0"/>
                    </a:moveTo>
                    <a:cubicBezTo>
                      <a:pt x="525" y="0"/>
                      <a:pt x="1" y="524"/>
                      <a:pt x="1" y="1179"/>
                    </a:cubicBezTo>
                    <a:lnTo>
                      <a:pt x="477" y="1179"/>
                    </a:lnTo>
                    <a:cubicBezTo>
                      <a:pt x="477" y="786"/>
                      <a:pt x="787" y="476"/>
                      <a:pt x="1180" y="476"/>
                    </a:cubicBezTo>
                    <a:cubicBezTo>
                      <a:pt x="1573" y="476"/>
                      <a:pt x="1882" y="786"/>
                      <a:pt x="1882" y="1179"/>
                    </a:cubicBezTo>
                    <a:lnTo>
                      <a:pt x="2358" y="1179"/>
                    </a:lnTo>
                    <a:cubicBezTo>
                      <a:pt x="2358" y="524"/>
                      <a:pt x="1834" y="0"/>
                      <a:pt x="11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>
                <a:off x="2557438" y="3161825"/>
                <a:ext cx="37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20" extrusionOk="0">
                    <a:moveTo>
                      <a:pt x="310" y="1"/>
                    </a:moveTo>
                    <a:cubicBezTo>
                      <a:pt x="143" y="1"/>
                      <a:pt x="1" y="132"/>
                      <a:pt x="1" y="310"/>
                    </a:cubicBezTo>
                    <a:cubicBezTo>
                      <a:pt x="1" y="477"/>
                      <a:pt x="143" y="620"/>
                      <a:pt x="310" y="620"/>
                    </a:cubicBezTo>
                    <a:lnTo>
                      <a:pt x="1191" y="620"/>
                    </a:lnTo>
                    <a:cubicBezTo>
                      <a:pt x="1358" y="620"/>
                      <a:pt x="1501" y="477"/>
                      <a:pt x="1501" y="310"/>
                    </a:cubicBezTo>
                    <a:cubicBezTo>
                      <a:pt x="1501" y="132"/>
                      <a:pt x="1358" y="1"/>
                      <a:pt x="1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2"/>
              <p:cNvSpPr/>
              <p:nvPr/>
            </p:nvSpPr>
            <p:spPr>
              <a:xfrm>
                <a:off x="2498800" y="3025200"/>
                <a:ext cx="905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073" extrusionOk="0">
                    <a:moveTo>
                      <a:pt x="1" y="1"/>
                    </a:moveTo>
                    <a:lnTo>
                      <a:pt x="1" y="1060"/>
                    </a:lnTo>
                    <a:lnTo>
                      <a:pt x="1775" y="1060"/>
                    </a:lnTo>
                    <a:cubicBezTo>
                      <a:pt x="2216" y="1060"/>
                      <a:pt x="2573" y="1418"/>
                      <a:pt x="2573" y="1846"/>
                    </a:cubicBezTo>
                    <a:lnTo>
                      <a:pt x="2573" y="5073"/>
                    </a:lnTo>
                    <a:lnTo>
                      <a:pt x="3620" y="5073"/>
                    </a:lnTo>
                    <a:lnTo>
                      <a:pt x="3620" y="1846"/>
                    </a:lnTo>
                    <a:cubicBezTo>
                      <a:pt x="3620" y="834"/>
                      <a:pt x="2799" y="1"/>
                      <a:pt x="17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2"/>
              <p:cNvSpPr/>
              <p:nvPr/>
            </p:nvSpPr>
            <p:spPr>
              <a:xfrm>
                <a:off x="2487800" y="3022225"/>
                <a:ext cx="414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299" extrusionOk="0">
                    <a:moveTo>
                      <a:pt x="393" y="1"/>
                    </a:moveTo>
                    <a:cubicBezTo>
                      <a:pt x="167" y="1"/>
                      <a:pt x="0" y="167"/>
                      <a:pt x="0" y="394"/>
                    </a:cubicBezTo>
                    <a:lnTo>
                      <a:pt x="0" y="905"/>
                    </a:lnTo>
                    <a:cubicBezTo>
                      <a:pt x="0" y="1120"/>
                      <a:pt x="179" y="1298"/>
                      <a:pt x="393" y="1298"/>
                    </a:cubicBezTo>
                    <a:lnTo>
                      <a:pt x="1251" y="1298"/>
                    </a:lnTo>
                    <a:cubicBezTo>
                      <a:pt x="1477" y="1298"/>
                      <a:pt x="1655" y="1120"/>
                      <a:pt x="1655" y="905"/>
                    </a:cubicBezTo>
                    <a:lnTo>
                      <a:pt x="1655" y="394"/>
                    </a:lnTo>
                    <a:cubicBezTo>
                      <a:pt x="1655" y="167"/>
                      <a:pt x="1477" y="1"/>
                      <a:pt x="12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2"/>
              <p:cNvSpPr/>
              <p:nvPr/>
            </p:nvSpPr>
            <p:spPr>
              <a:xfrm>
                <a:off x="2518750" y="3016725"/>
                <a:ext cx="68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644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43"/>
                    </a:cubicBezTo>
                    <a:lnTo>
                      <a:pt x="1" y="1512"/>
                    </a:lnTo>
                    <a:cubicBezTo>
                      <a:pt x="1" y="1584"/>
                      <a:pt x="60" y="1643"/>
                      <a:pt x="132" y="1643"/>
                    </a:cubicBezTo>
                    <a:cubicBezTo>
                      <a:pt x="215" y="1643"/>
                      <a:pt x="275" y="1584"/>
                      <a:pt x="275" y="1512"/>
                    </a:cubicBezTo>
                    <a:lnTo>
                      <a:pt x="275" y="143"/>
                    </a:lnTo>
                    <a:cubicBezTo>
                      <a:pt x="275" y="60"/>
                      <a:pt x="215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2"/>
              <p:cNvSpPr/>
              <p:nvPr/>
            </p:nvSpPr>
            <p:spPr>
              <a:xfrm>
                <a:off x="2507450" y="3016725"/>
                <a:ext cx="65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644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43"/>
                    </a:cubicBezTo>
                    <a:lnTo>
                      <a:pt x="0" y="1512"/>
                    </a:lnTo>
                    <a:cubicBezTo>
                      <a:pt x="0" y="1584"/>
                      <a:pt x="60" y="1643"/>
                      <a:pt x="131" y="1643"/>
                    </a:cubicBezTo>
                    <a:cubicBezTo>
                      <a:pt x="203" y="1643"/>
                      <a:pt x="262" y="1584"/>
                      <a:pt x="262" y="1512"/>
                    </a:cubicBezTo>
                    <a:lnTo>
                      <a:pt x="262" y="143"/>
                    </a:ln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2"/>
              <p:cNvSpPr/>
              <p:nvPr/>
            </p:nvSpPr>
            <p:spPr>
              <a:xfrm>
                <a:off x="2557450" y="3076100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44"/>
                    </a:cubicBezTo>
                    <a:cubicBezTo>
                      <a:pt x="1" y="215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7"/>
                      <a:pt x="1501" y="144"/>
                    </a:cubicBezTo>
                    <a:cubicBezTo>
                      <a:pt x="1501" y="72"/>
                      <a:pt x="1441" y="1"/>
                      <a:pt x="1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2"/>
              <p:cNvSpPr/>
              <p:nvPr/>
            </p:nvSpPr>
            <p:spPr>
              <a:xfrm>
                <a:off x="2557450" y="3117775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5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7"/>
                      <a:pt x="1501" y="143"/>
                    </a:cubicBezTo>
                    <a:cubicBezTo>
                      <a:pt x="1501" y="60"/>
                      <a:pt x="1441" y="0"/>
                      <a:pt x="1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2"/>
              <p:cNvSpPr/>
              <p:nvPr/>
            </p:nvSpPr>
            <p:spPr>
              <a:xfrm>
                <a:off x="2557450" y="3096950"/>
                <a:ext cx="375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6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4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6"/>
                      <a:pt x="1501" y="143"/>
                    </a:cubicBezTo>
                    <a:cubicBezTo>
                      <a:pt x="1501" y="60"/>
                      <a:pt x="1441" y="0"/>
                      <a:pt x="1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2"/>
              <p:cNvSpPr/>
              <p:nvPr/>
            </p:nvSpPr>
            <p:spPr>
              <a:xfrm>
                <a:off x="2557450" y="3138600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44"/>
                    </a:cubicBezTo>
                    <a:cubicBezTo>
                      <a:pt x="1" y="215"/>
                      <a:pt x="60" y="287"/>
                      <a:pt x="143" y="287"/>
                    </a:cubicBezTo>
                    <a:lnTo>
                      <a:pt x="1358" y="287"/>
                    </a:lnTo>
                    <a:cubicBezTo>
                      <a:pt x="1441" y="287"/>
                      <a:pt x="1501" y="227"/>
                      <a:pt x="1501" y="144"/>
                    </a:cubicBezTo>
                    <a:cubicBezTo>
                      <a:pt x="1501" y="60"/>
                      <a:pt x="1441" y="1"/>
                      <a:pt x="1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2"/>
              <p:cNvSpPr/>
              <p:nvPr/>
            </p:nvSpPr>
            <p:spPr>
              <a:xfrm>
                <a:off x="2391050" y="2983525"/>
                <a:ext cx="49150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1216" extrusionOk="0">
                    <a:moveTo>
                      <a:pt x="1" y="1"/>
                    </a:moveTo>
                    <a:lnTo>
                      <a:pt x="1" y="1215"/>
                    </a:lnTo>
                    <a:lnTo>
                      <a:pt x="1965" y="1215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2"/>
              <p:cNvSpPr/>
              <p:nvPr/>
            </p:nvSpPr>
            <p:spPr>
              <a:xfrm>
                <a:off x="2398200" y="2801950"/>
                <a:ext cx="351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406" extrusionOk="0">
                    <a:moveTo>
                      <a:pt x="703" y="1"/>
                    </a:moveTo>
                    <a:cubicBezTo>
                      <a:pt x="310" y="1"/>
                      <a:pt x="1" y="322"/>
                      <a:pt x="1" y="703"/>
                    </a:cubicBezTo>
                    <a:cubicBezTo>
                      <a:pt x="1" y="1096"/>
                      <a:pt x="310" y="1406"/>
                      <a:pt x="703" y="1406"/>
                    </a:cubicBezTo>
                    <a:cubicBezTo>
                      <a:pt x="1084" y="1406"/>
                      <a:pt x="1406" y="1096"/>
                      <a:pt x="1406" y="703"/>
                    </a:cubicBezTo>
                    <a:cubicBezTo>
                      <a:pt x="1406" y="322"/>
                      <a:pt x="1084" y="1"/>
                      <a:pt x="7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2"/>
              <p:cNvSpPr/>
              <p:nvPr/>
            </p:nvSpPr>
            <p:spPr>
              <a:xfrm>
                <a:off x="2315150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87" y="1548"/>
                    </a:cubicBezTo>
                    <a:cubicBezTo>
                      <a:pt x="1215" y="1548"/>
                      <a:pt x="1561" y="1203"/>
                      <a:pt x="1561" y="774"/>
                    </a:cubicBezTo>
                    <a:cubicBezTo>
                      <a:pt x="1561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2"/>
              <p:cNvSpPr/>
              <p:nvPr/>
            </p:nvSpPr>
            <p:spPr>
              <a:xfrm>
                <a:off x="2477075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58" y="0"/>
                      <a:pt x="1" y="346"/>
                      <a:pt x="1" y="774"/>
                    </a:cubicBezTo>
                    <a:cubicBezTo>
                      <a:pt x="1" y="1203"/>
                      <a:pt x="358" y="1548"/>
                      <a:pt x="787" y="1548"/>
                    </a:cubicBezTo>
                    <a:cubicBezTo>
                      <a:pt x="1215" y="1548"/>
                      <a:pt x="1561" y="1203"/>
                      <a:pt x="1561" y="774"/>
                    </a:cubicBezTo>
                    <a:cubicBezTo>
                      <a:pt x="1561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2"/>
              <p:cNvSpPr/>
              <p:nvPr/>
            </p:nvSpPr>
            <p:spPr>
              <a:xfrm>
                <a:off x="2334800" y="2819525"/>
                <a:ext cx="161950" cy="16670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668" extrusionOk="0">
                    <a:moveTo>
                      <a:pt x="453" y="0"/>
                    </a:moveTo>
                    <a:cubicBezTo>
                      <a:pt x="203" y="0"/>
                      <a:pt x="1" y="215"/>
                      <a:pt x="1" y="465"/>
                    </a:cubicBezTo>
                    <a:lnTo>
                      <a:pt x="1" y="6204"/>
                    </a:lnTo>
                    <a:cubicBezTo>
                      <a:pt x="1" y="6454"/>
                      <a:pt x="203" y="6668"/>
                      <a:pt x="453" y="6668"/>
                    </a:cubicBezTo>
                    <a:lnTo>
                      <a:pt x="6013" y="6668"/>
                    </a:lnTo>
                    <a:cubicBezTo>
                      <a:pt x="6275" y="6668"/>
                      <a:pt x="6478" y="6454"/>
                      <a:pt x="6478" y="6204"/>
                    </a:cubicBezTo>
                    <a:lnTo>
                      <a:pt x="6478" y="465"/>
                    </a:lnTo>
                    <a:cubicBezTo>
                      <a:pt x="6478" y="215"/>
                      <a:pt x="6275" y="0"/>
                      <a:pt x="60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2"/>
              <p:cNvSpPr/>
              <p:nvPr/>
            </p:nvSpPr>
            <p:spPr>
              <a:xfrm>
                <a:off x="2327075" y="2878150"/>
                <a:ext cx="7750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978" extrusionOk="0">
                    <a:moveTo>
                      <a:pt x="155" y="1"/>
                    </a:moveTo>
                    <a:cubicBezTo>
                      <a:pt x="60" y="1"/>
                      <a:pt x="0" y="72"/>
                      <a:pt x="0" y="156"/>
                    </a:cubicBezTo>
                    <a:lnTo>
                      <a:pt x="0" y="1823"/>
                    </a:lnTo>
                    <a:cubicBezTo>
                      <a:pt x="0" y="1906"/>
                      <a:pt x="60" y="1977"/>
                      <a:pt x="155" y="1977"/>
                    </a:cubicBezTo>
                    <a:cubicBezTo>
                      <a:pt x="238" y="1977"/>
                      <a:pt x="310" y="1906"/>
                      <a:pt x="310" y="1823"/>
                    </a:cubicBezTo>
                    <a:lnTo>
                      <a:pt x="310" y="156"/>
                    </a:lnTo>
                    <a:cubicBezTo>
                      <a:pt x="310" y="72"/>
                      <a:pt x="238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2"/>
              <p:cNvSpPr/>
              <p:nvPr/>
            </p:nvSpPr>
            <p:spPr>
              <a:xfrm>
                <a:off x="2496725" y="2878150"/>
                <a:ext cx="7775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978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56"/>
                    </a:cubicBezTo>
                    <a:lnTo>
                      <a:pt x="1" y="1823"/>
                    </a:lnTo>
                    <a:cubicBezTo>
                      <a:pt x="1" y="1906"/>
                      <a:pt x="72" y="1977"/>
                      <a:pt x="155" y="1977"/>
                    </a:cubicBezTo>
                    <a:cubicBezTo>
                      <a:pt x="239" y="1977"/>
                      <a:pt x="310" y="1906"/>
                      <a:pt x="310" y="1823"/>
                    </a:cubicBezTo>
                    <a:lnTo>
                      <a:pt x="310" y="156"/>
                    </a:lnTo>
                    <a:cubicBezTo>
                      <a:pt x="310" y="72"/>
                      <a:pt x="239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2"/>
              <p:cNvSpPr/>
              <p:nvPr/>
            </p:nvSpPr>
            <p:spPr>
              <a:xfrm>
                <a:off x="2355350" y="2937400"/>
                <a:ext cx="12087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1406" extrusionOk="0">
                    <a:moveTo>
                      <a:pt x="465" y="0"/>
                    </a:moveTo>
                    <a:cubicBezTo>
                      <a:pt x="203" y="0"/>
                      <a:pt x="0" y="203"/>
                      <a:pt x="0" y="465"/>
                    </a:cubicBezTo>
                    <a:lnTo>
                      <a:pt x="0" y="953"/>
                    </a:lnTo>
                    <a:cubicBezTo>
                      <a:pt x="0" y="1203"/>
                      <a:pt x="203" y="1405"/>
                      <a:pt x="465" y="1405"/>
                    </a:cubicBezTo>
                    <a:lnTo>
                      <a:pt x="4370" y="1405"/>
                    </a:lnTo>
                    <a:cubicBezTo>
                      <a:pt x="4620" y="1405"/>
                      <a:pt x="4834" y="1203"/>
                      <a:pt x="4834" y="953"/>
                    </a:cubicBezTo>
                    <a:lnTo>
                      <a:pt x="4834" y="465"/>
                    </a:lnTo>
                    <a:cubicBezTo>
                      <a:pt x="4834" y="203"/>
                      <a:pt x="4620" y="0"/>
                      <a:pt x="43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2"/>
              <p:cNvSpPr/>
              <p:nvPr/>
            </p:nvSpPr>
            <p:spPr>
              <a:xfrm>
                <a:off x="2351475" y="2933825"/>
                <a:ext cx="1283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1704" extrusionOk="0">
                    <a:moveTo>
                      <a:pt x="4525" y="298"/>
                    </a:moveTo>
                    <a:cubicBezTo>
                      <a:pt x="4691" y="298"/>
                      <a:pt x="4834" y="429"/>
                      <a:pt x="4834" y="608"/>
                    </a:cubicBezTo>
                    <a:lnTo>
                      <a:pt x="4834" y="1096"/>
                    </a:lnTo>
                    <a:cubicBezTo>
                      <a:pt x="4834" y="1263"/>
                      <a:pt x="4691" y="1405"/>
                      <a:pt x="4525" y="1405"/>
                    </a:cubicBezTo>
                    <a:lnTo>
                      <a:pt x="620" y="1405"/>
                    </a:lnTo>
                    <a:cubicBezTo>
                      <a:pt x="441" y="1405"/>
                      <a:pt x="298" y="1263"/>
                      <a:pt x="298" y="1096"/>
                    </a:cubicBezTo>
                    <a:lnTo>
                      <a:pt x="298" y="608"/>
                    </a:lnTo>
                    <a:cubicBezTo>
                      <a:pt x="298" y="429"/>
                      <a:pt x="441" y="298"/>
                      <a:pt x="620" y="298"/>
                    </a:cubicBezTo>
                    <a:close/>
                    <a:moveTo>
                      <a:pt x="620" y="0"/>
                    </a:moveTo>
                    <a:cubicBezTo>
                      <a:pt x="274" y="0"/>
                      <a:pt x="0" y="274"/>
                      <a:pt x="0" y="608"/>
                    </a:cubicBezTo>
                    <a:lnTo>
                      <a:pt x="0" y="1096"/>
                    </a:lnTo>
                    <a:cubicBezTo>
                      <a:pt x="0" y="1429"/>
                      <a:pt x="274" y="1703"/>
                      <a:pt x="620" y="1703"/>
                    </a:cubicBezTo>
                    <a:lnTo>
                      <a:pt x="4525" y="1703"/>
                    </a:lnTo>
                    <a:cubicBezTo>
                      <a:pt x="4858" y="1703"/>
                      <a:pt x="5132" y="1429"/>
                      <a:pt x="5132" y="1096"/>
                    </a:cubicBezTo>
                    <a:lnTo>
                      <a:pt x="5132" y="608"/>
                    </a:lnTo>
                    <a:cubicBezTo>
                      <a:pt x="5132" y="274"/>
                      <a:pt x="4858" y="0"/>
                      <a:pt x="45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2"/>
              <p:cNvSpPr/>
              <p:nvPr/>
            </p:nvSpPr>
            <p:spPr>
              <a:xfrm>
                <a:off x="2356525" y="2883525"/>
                <a:ext cx="387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549" extrusionOk="0">
                    <a:moveTo>
                      <a:pt x="775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75" y="1548"/>
                    </a:cubicBezTo>
                    <a:cubicBezTo>
                      <a:pt x="1203" y="1548"/>
                      <a:pt x="1549" y="1203"/>
                      <a:pt x="1549" y="774"/>
                    </a:cubicBezTo>
                    <a:cubicBezTo>
                      <a:pt x="1549" y="346"/>
                      <a:pt x="1203" y="0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2"/>
              <p:cNvSpPr/>
              <p:nvPr/>
            </p:nvSpPr>
            <p:spPr>
              <a:xfrm>
                <a:off x="2352675" y="2879650"/>
                <a:ext cx="46450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858" extrusionOk="0">
                    <a:moveTo>
                      <a:pt x="929" y="298"/>
                    </a:moveTo>
                    <a:cubicBezTo>
                      <a:pt x="1274" y="298"/>
                      <a:pt x="1560" y="584"/>
                      <a:pt x="1560" y="929"/>
                    </a:cubicBezTo>
                    <a:cubicBezTo>
                      <a:pt x="1560" y="1274"/>
                      <a:pt x="1274" y="1560"/>
                      <a:pt x="929" y="1560"/>
                    </a:cubicBezTo>
                    <a:cubicBezTo>
                      <a:pt x="583" y="1560"/>
                      <a:pt x="298" y="1274"/>
                      <a:pt x="298" y="929"/>
                    </a:cubicBezTo>
                    <a:cubicBezTo>
                      <a:pt x="298" y="584"/>
                      <a:pt x="583" y="298"/>
                      <a:pt x="929" y="298"/>
                    </a:cubicBezTo>
                    <a:close/>
                    <a:moveTo>
                      <a:pt x="929" y="1"/>
                    </a:moveTo>
                    <a:cubicBezTo>
                      <a:pt x="417" y="1"/>
                      <a:pt x="0" y="417"/>
                      <a:pt x="0" y="929"/>
                    </a:cubicBezTo>
                    <a:cubicBezTo>
                      <a:pt x="0" y="1441"/>
                      <a:pt x="417" y="1858"/>
                      <a:pt x="929" y="1858"/>
                    </a:cubicBezTo>
                    <a:cubicBezTo>
                      <a:pt x="1441" y="1858"/>
                      <a:pt x="1857" y="1441"/>
                      <a:pt x="1857" y="929"/>
                    </a:cubicBezTo>
                    <a:cubicBezTo>
                      <a:pt x="1857" y="417"/>
                      <a:pt x="1441" y="1"/>
                      <a:pt x="9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2"/>
              <p:cNvSpPr/>
              <p:nvPr/>
            </p:nvSpPr>
            <p:spPr>
              <a:xfrm>
                <a:off x="2436000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87" y="1548"/>
                    </a:cubicBezTo>
                    <a:cubicBezTo>
                      <a:pt x="1215" y="1548"/>
                      <a:pt x="1560" y="1203"/>
                      <a:pt x="1560" y="774"/>
                    </a:cubicBezTo>
                    <a:cubicBezTo>
                      <a:pt x="1560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2"/>
              <p:cNvSpPr/>
              <p:nvPr/>
            </p:nvSpPr>
            <p:spPr>
              <a:xfrm>
                <a:off x="2432425" y="2879650"/>
                <a:ext cx="46175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858" extrusionOk="0">
                    <a:moveTo>
                      <a:pt x="930" y="298"/>
                    </a:moveTo>
                    <a:cubicBezTo>
                      <a:pt x="1275" y="298"/>
                      <a:pt x="1549" y="584"/>
                      <a:pt x="1549" y="929"/>
                    </a:cubicBezTo>
                    <a:cubicBezTo>
                      <a:pt x="1549" y="1274"/>
                      <a:pt x="1275" y="1560"/>
                      <a:pt x="930" y="1560"/>
                    </a:cubicBezTo>
                    <a:cubicBezTo>
                      <a:pt x="572" y="1560"/>
                      <a:pt x="299" y="1274"/>
                      <a:pt x="299" y="929"/>
                    </a:cubicBezTo>
                    <a:cubicBezTo>
                      <a:pt x="299" y="584"/>
                      <a:pt x="572" y="298"/>
                      <a:pt x="930" y="298"/>
                    </a:cubicBezTo>
                    <a:close/>
                    <a:moveTo>
                      <a:pt x="930" y="1"/>
                    </a:moveTo>
                    <a:cubicBezTo>
                      <a:pt x="418" y="1"/>
                      <a:pt x="1" y="417"/>
                      <a:pt x="1" y="929"/>
                    </a:cubicBezTo>
                    <a:cubicBezTo>
                      <a:pt x="1" y="1441"/>
                      <a:pt x="418" y="1858"/>
                      <a:pt x="930" y="1858"/>
                    </a:cubicBezTo>
                    <a:cubicBezTo>
                      <a:pt x="1430" y="1858"/>
                      <a:pt x="1846" y="1441"/>
                      <a:pt x="1846" y="929"/>
                    </a:cubicBezTo>
                    <a:cubicBezTo>
                      <a:pt x="1846" y="417"/>
                      <a:pt x="1442" y="1"/>
                      <a:pt x="9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2"/>
              <p:cNvSpPr/>
              <p:nvPr/>
            </p:nvSpPr>
            <p:spPr>
              <a:xfrm>
                <a:off x="2377975" y="2890375"/>
                <a:ext cx="80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22" extrusionOk="0">
                    <a:moveTo>
                      <a:pt x="155" y="0"/>
                    </a:moveTo>
                    <a:cubicBezTo>
                      <a:pt x="71" y="0"/>
                      <a:pt x="0" y="72"/>
                      <a:pt x="0" y="155"/>
                    </a:cubicBezTo>
                    <a:cubicBezTo>
                      <a:pt x="0" y="250"/>
                      <a:pt x="71" y="322"/>
                      <a:pt x="155" y="322"/>
                    </a:cubicBezTo>
                    <a:cubicBezTo>
                      <a:pt x="250" y="322"/>
                      <a:pt x="322" y="250"/>
                      <a:pt x="322" y="155"/>
                    </a:cubicBezTo>
                    <a:cubicBezTo>
                      <a:pt x="322" y="72"/>
                      <a:pt x="250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2"/>
              <p:cNvSpPr/>
              <p:nvPr/>
            </p:nvSpPr>
            <p:spPr>
              <a:xfrm>
                <a:off x="2458025" y="2890375"/>
                <a:ext cx="8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22" extrusionOk="0">
                    <a:moveTo>
                      <a:pt x="156" y="0"/>
                    </a:moveTo>
                    <a:cubicBezTo>
                      <a:pt x="72" y="0"/>
                      <a:pt x="1" y="72"/>
                      <a:pt x="1" y="155"/>
                    </a:cubicBezTo>
                    <a:cubicBezTo>
                      <a:pt x="1" y="250"/>
                      <a:pt x="72" y="322"/>
                      <a:pt x="156" y="322"/>
                    </a:cubicBezTo>
                    <a:cubicBezTo>
                      <a:pt x="251" y="322"/>
                      <a:pt x="322" y="250"/>
                      <a:pt x="322" y="155"/>
                    </a:cubicBezTo>
                    <a:cubicBezTo>
                      <a:pt x="322" y="72"/>
                      <a:pt x="251" y="0"/>
                      <a:pt x="1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2"/>
              <p:cNvSpPr/>
              <p:nvPr/>
            </p:nvSpPr>
            <p:spPr>
              <a:xfrm>
                <a:off x="2329450" y="3009725"/>
                <a:ext cx="17265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6883" extrusionOk="0">
                    <a:moveTo>
                      <a:pt x="393" y="1"/>
                    </a:moveTo>
                    <a:cubicBezTo>
                      <a:pt x="179" y="1"/>
                      <a:pt x="0" y="179"/>
                      <a:pt x="0" y="393"/>
                    </a:cubicBezTo>
                    <a:lnTo>
                      <a:pt x="0" y="6478"/>
                    </a:lnTo>
                    <a:cubicBezTo>
                      <a:pt x="0" y="6704"/>
                      <a:pt x="179" y="6882"/>
                      <a:pt x="393" y="6882"/>
                    </a:cubicBezTo>
                    <a:lnTo>
                      <a:pt x="6501" y="6882"/>
                    </a:lnTo>
                    <a:cubicBezTo>
                      <a:pt x="6727" y="6882"/>
                      <a:pt x="6906" y="6704"/>
                      <a:pt x="6906" y="6478"/>
                    </a:cubicBezTo>
                    <a:lnTo>
                      <a:pt x="6906" y="393"/>
                    </a:lnTo>
                    <a:cubicBezTo>
                      <a:pt x="6906" y="179"/>
                      <a:pt x="6727" y="1"/>
                      <a:pt x="6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2"/>
              <p:cNvSpPr/>
              <p:nvPr/>
            </p:nvSpPr>
            <p:spPr>
              <a:xfrm>
                <a:off x="2387788" y="2988900"/>
                <a:ext cx="5600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86" extrusionOk="0">
                    <a:moveTo>
                      <a:pt x="144" y="0"/>
                    </a:moveTo>
                    <a:cubicBezTo>
                      <a:pt x="60" y="0"/>
                      <a:pt x="1" y="72"/>
                      <a:pt x="1" y="143"/>
                    </a:cubicBezTo>
                    <a:cubicBezTo>
                      <a:pt x="1" y="226"/>
                      <a:pt x="60" y="286"/>
                      <a:pt x="144" y="286"/>
                    </a:cubicBezTo>
                    <a:lnTo>
                      <a:pt x="2096" y="286"/>
                    </a:lnTo>
                    <a:cubicBezTo>
                      <a:pt x="2168" y="286"/>
                      <a:pt x="2239" y="226"/>
                      <a:pt x="2239" y="143"/>
                    </a:cubicBezTo>
                    <a:cubicBezTo>
                      <a:pt x="2239" y="72"/>
                      <a:pt x="2168" y="0"/>
                      <a:pt x="20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2"/>
              <p:cNvSpPr/>
              <p:nvPr/>
            </p:nvSpPr>
            <p:spPr>
              <a:xfrm>
                <a:off x="2387788" y="2999600"/>
                <a:ext cx="560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75" extrusionOk="0">
                    <a:moveTo>
                      <a:pt x="144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15"/>
                      <a:pt x="60" y="275"/>
                      <a:pt x="144" y="275"/>
                    </a:cubicBezTo>
                    <a:lnTo>
                      <a:pt x="2096" y="275"/>
                    </a:lnTo>
                    <a:cubicBezTo>
                      <a:pt x="2168" y="275"/>
                      <a:pt x="2239" y="215"/>
                      <a:pt x="2239" y="132"/>
                    </a:cubicBezTo>
                    <a:cubicBezTo>
                      <a:pt x="2239" y="60"/>
                      <a:pt x="2168" y="1"/>
                      <a:pt x="20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2"/>
              <p:cNvSpPr/>
              <p:nvPr/>
            </p:nvSpPr>
            <p:spPr>
              <a:xfrm>
                <a:off x="2329450" y="3032350"/>
                <a:ext cx="1726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489" extrusionOk="0">
                    <a:moveTo>
                      <a:pt x="0" y="0"/>
                    </a:moveTo>
                    <a:lnTo>
                      <a:pt x="0" y="489"/>
                    </a:lnTo>
                    <a:lnTo>
                      <a:pt x="6906" y="489"/>
                    </a:lnTo>
                    <a:lnTo>
                      <a:pt x="69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2"/>
              <p:cNvSpPr/>
              <p:nvPr/>
            </p:nvSpPr>
            <p:spPr>
              <a:xfrm>
                <a:off x="2329450" y="3151100"/>
                <a:ext cx="172650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490" extrusionOk="0">
                    <a:moveTo>
                      <a:pt x="0" y="1"/>
                    </a:moveTo>
                    <a:lnTo>
                      <a:pt x="0" y="489"/>
                    </a:lnTo>
                    <a:lnTo>
                      <a:pt x="6906" y="489"/>
                    </a:lnTo>
                    <a:lnTo>
                      <a:pt x="69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2"/>
              <p:cNvSpPr/>
              <p:nvPr/>
            </p:nvSpPr>
            <p:spPr>
              <a:xfrm>
                <a:off x="2384225" y="3064200"/>
                <a:ext cx="62825" cy="6282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13" extrusionOk="0">
                    <a:moveTo>
                      <a:pt x="1262" y="0"/>
                    </a:moveTo>
                    <a:cubicBezTo>
                      <a:pt x="560" y="0"/>
                      <a:pt x="0" y="572"/>
                      <a:pt x="0" y="1262"/>
                    </a:cubicBezTo>
                    <a:cubicBezTo>
                      <a:pt x="0" y="1953"/>
                      <a:pt x="560" y="2513"/>
                      <a:pt x="1262" y="2513"/>
                    </a:cubicBezTo>
                    <a:cubicBezTo>
                      <a:pt x="1953" y="2513"/>
                      <a:pt x="2512" y="1953"/>
                      <a:pt x="2512" y="1262"/>
                    </a:cubicBezTo>
                    <a:cubicBezTo>
                      <a:pt x="2512" y="572"/>
                      <a:pt x="1953" y="0"/>
                      <a:pt x="12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2"/>
              <p:cNvSpPr/>
              <p:nvPr/>
            </p:nvSpPr>
            <p:spPr>
              <a:xfrm>
                <a:off x="2380650" y="3060625"/>
                <a:ext cx="7027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405" y="298"/>
                    </a:moveTo>
                    <a:cubicBezTo>
                      <a:pt x="2012" y="298"/>
                      <a:pt x="2512" y="798"/>
                      <a:pt x="2512" y="1405"/>
                    </a:cubicBezTo>
                    <a:cubicBezTo>
                      <a:pt x="2512" y="2013"/>
                      <a:pt x="2012" y="2513"/>
                      <a:pt x="1405" y="2513"/>
                    </a:cubicBezTo>
                    <a:cubicBezTo>
                      <a:pt x="786" y="2513"/>
                      <a:pt x="298" y="2013"/>
                      <a:pt x="298" y="1405"/>
                    </a:cubicBezTo>
                    <a:cubicBezTo>
                      <a:pt x="298" y="798"/>
                      <a:pt x="786" y="298"/>
                      <a:pt x="1405" y="298"/>
                    </a:cubicBezTo>
                    <a:close/>
                    <a:moveTo>
                      <a:pt x="1405" y="1"/>
                    </a:moveTo>
                    <a:cubicBezTo>
                      <a:pt x="631" y="1"/>
                      <a:pt x="0" y="632"/>
                      <a:pt x="0" y="1405"/>
                    </a:cubicBezTo>
                    <a:cubicBezTo>
                      <a:pt x="0" y="2179"/>
                      <a:pt x="631" y="2810"/>
                      <a:pt x="1405" y="2810"/>
                    </a:cubicBezTo>
                    <a:cubicBezTo>
                      <a:pt x="2179" y="2810"/>
                      <a:pt x="2810" y="2179"/>
                      <a:pt x="2810" y="1405"/>
                    </a:cubicBezTo>
                    <a:cubicBezTo>
                      <a:pt x="2810" y="632"/>
                      <a:pt x="2179" y="1"/>
                      <a:pt x="14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2"/>
              <p:cNvSpPr/>
              <p:nvPr/>
            </p:nvSpPr>
            <p:spPr>
              <a:xfrm>
                <a:off x="2327650" y="3404725"/>
                <a:ext cx="1762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7050" h="667" extrusionOk="0">
                    <a:moveTo>
                      <a:pt x="334" y="0"/>
                    </a:moveTo>
                    <a:cubicBezTo>
                      <a:pt x="144" y="0"/>
                      <a:pt x="1" y="143"/>
                      <a:pt x="1" y="333"/>
                    </a:cubicBezTo>
                    <a:cubicBezTo>
                      <a:pt x="1" y="512"/>
                      <a:pt x="144" y="667"/>
                      <a:pt x="334" y="667"/>
                    </a:cubicBezTo>
                    <a:lnTo>
                      <a:pt x="6716" y="667"/>
                    </a:lnTo>
                    <a:cubicBezTo>
                      <a:pt x="6895" y="667"/>
                      <a:pt x="7049" y="512"/>
                      <a:pt x="7049" y="333"/>
                    </a:cubicBezTo>
                    <a:cubicBezTo>
                      <a:pt x="7049" y="143"/>
                      <a:pt x="6895" y="0"/>
                      <a:pt x="67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2"/>
              <p:cNvSpPr/>
              <p:nvPr/>
            </p:nvSpPr>
            <p:spPr>
              <a:xfrm>
                <a:off x="2254425" y="3320775"/>
                <a:ext cx="55400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6192" extrusionOk="0">
                    <a:moveTo>
                      <a:pt x="489" y="1"/>
                    </a:moveTo>
                    <a:cubicBezTo>
                      <a:pt x="215" y="1"/>
                      <a:pt x="1" y="227"/>
                      <a:pt x="1" y="489"/>
                    </a:cubicBezTo>
                    <a:lnTo>
                      <a:pt x="1" y="5704"/>
                    </a:lnTo>
                    <a:cubicBezTo>
                      <a:pt x="1" y="5966"/>
                      <a:pt x="215" y="6192"/>
                      <a:pt x="489" y="6192"/>
                    </a:cubicBezTo>
                    <a:lnTo>
                      <a:pt x="1727" y="6192"/>
                    </a:lnTo>
                    <a:cubicBezTo>
                      <a:pt x="2001" y="6192"/>
                      <a:pt x="2216" y="5966"/>
                      <a:pt x="2216" y="5704"/>
                    </a:cubicBezTo>
                    <a:lnTo>
                      <a:pt x="2216" y="489"/>
                    </a:lnTo>
                    <a:cubicBezTo>
                      <a:pt x="2216" y="227"/>
                      <a:pt x="2001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2"/>
              <p:cNvSpPr/>
              <p:nvPr/>
            </p:nvSpPr>
            <p:spPr>
              <a:xfrm>
                <a:off x="2254425" y="3444600"/>
                <a:ext cx="5540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239" extrusionOk="0">
                    <a:moveTo>
                      <a:pt x="1" y="1"/>
                    </a:moveTo>
                    <a:lnTo>
                      <a:pt x="1" y="751"/>
                    </a:lnTo>
                    <a:cubicBezTo>
                      <a:pt x="1" y="1013"/>
                      <a:pt x="215" y="1239"/>
                      <a:pt x="489" y="1239"/>
                    </a:cubicBezTo>
                    <a:lnTo>
                      <a:pt x="1727" y="1239"/>
                    </a:lnTo>
                    <a:cubicBezTo>
                      <a:pt x="2001" y="1239"/>
                      <a:pt x="2216" y="1013"/>
                      <a:pt x="2216" y="751"/>
                    </a:cubicBezTo>
                    <a:lnTo>
                      <a:pt x="2216" y="1"/>
                    </a:lnTo>
                    <a:cubicBezTo>
                      <a:pt x="2216" y="262"/>
                      <a:pt x="2001" y="489"/>
                      <a:pt x="1727" y="489"/>
                    </a:cubicBezTo>
                    <a:lnTo>
                      <a:pt x="489" y="489"/>
                    </a:lnTo>
                    <a:cubicBezTo>
                      <a:pt x="215" y="489"/>
                      <a:pt x="1" y="262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2"/>
              <p:cNvSpPr/>
              <p:nvPr/>
            </p:nvSpPr>
            <p:spPr>
              <a:xfrm>
                <a:off x="2246400" y="3306200"/>
                <a:ext cx="71450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3108" extrusionOk="0">
                    <a:moveTo>
                      <a:pt x="489" y="0"/>
                    </a:moveTo>
                    <a:cubicBezTo>
                      <a:pt x="215" y="0"/>
                      <a:pt x="0" y="214"/>
                      <a:pt x="0" y="488"/>
                    </a:cubicBezTo>
                    <a:lnTo>
                      <a:pt x="0" y="2608"/>
                    </a:lnTo>
                    <a:cubicBezTo>
                      <a:pt x="0" y="2881"/>
                      <a:pt x="215" y="3108"/>
                      <a:pt x="489" y="3108"/>
                    </a:cubicBezTo>
                    <a:lnTo>
                      <a:pt x="2370" y="3108"/>
                    </a:lnTo>
                    <a:cubicBezTo>
                      <a:pt x="2644" y="3108"/>
                      <a:pt x="2858" y="2881"/>
                      <a:pt x="2858" y="2608"/>
                    </a:cubicBezTo>
                    <a:lnTo>
                      <a:pt x="2858" y="488"/>
                    </a:lnTo>
                    <a:cubicBezTo>
                      <a:pt x="2858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2"/>
              <p:cNvSpPr/>
              <p:nvPr/>
            </p:nvSpPr>
            <p:spPr>
              <a:xfrm>
                <a:off x="2246400" y="3339825"/>
                <a:ext cx="71450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1763" extrusionOk="0">
                    <a:moveTo>
                      <a:pt x="0" y="1"/>
                    </a:moveTo>
                    <a:lnTo>
                      <a:pt x="0" y="1275"/>
                    </a:lnTo>
                    <a:cubicBezTo>
                      <a:pt x="0" y="1536"/>
                      <a:pt x="215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1"/>
                    </a:lnTo>
                    <a:cubicBezTo>
                      <a:pt x="2858" y="274"/>
                      <a:pt x="2644" y="489"/>
                      <a:pt x="2370" y="489"/>
                    </a:cubicBezTo>
                    <a:lnTo>
                      <a:pt x="489" y="489"/>
                    </a:lnTo>
                    <a:cubicBezTo>
                      <a:pt x="215" y="489"/>
                      <a:pt x="0" y="27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2"/>
              <p:cNvSpPr/>
              <p:nvPr/>
            </p:nvSpPr>
            <p:spPr>
              <a:xfrm>
                <a:off x="2260400" y="3398750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07" y="1"/>
                    </a:moveTo>
                    <a:cubicBezTo>
                      <a:pt x="48" y="1"/>
                      <a:pt x="0" y="49"/>
                      <a:pt x="0" y="120"/>
                    </a:cubicBezTo>
                    <a:lnTo>
                      <a:pt x="0" y="2811"/>
                    </a:lnTo>
                    <a:cubicBezTo>
                      <a:pt x="0" y="2882"/>
                      <a:pt x="48" y="2930"/>
                      <a:pt x="107" y="2930"/>
                    </a:cubicBezTo>
                    <a:cubicBezTo>
                      <a:pt x="167" y="2930"/>
                      <a:pt x="226" y="2882"/>
                      <a:pt x="226" y="2811"/>
                    </a:cubicBezTo>
                    <a:lnTo>
                      <a:pt x="226" y="120"/>
                    </a:lnTo>
                    <a:cubicBezTo>
                      <a:pt x="226" y="49"/>
                      <a:pt x="167" y="1"/>
                      <a:pt x="1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2"/>
              <p:cNvSpPr/>
              <p:nvPr/>
            </p:nvSpPr>
            <p:spPr>
              <a:xfrm>
                <a:off x="2272900" y="3391325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19" y="0"/>
                    </a:moveTo>
                    <a:cubicBezTo>
                      <a:pt x="48" y="0"/>
                      <a:pt x="0" y="60"/>
                      <a:pt x="0" y="119"/>
                    </a:cubicBezTo>
                    <a:lnTo>
                      <a:pt x="0" y="2822"/>
                    </a:lnTo>
                    <a:cubicBezTo>
                      <a:pt x="0" y="2882"/>
                      <a:pt x="48" y="2929"/>
                      <a:pt x="119" y="2929"/>
                    </a:cubicBezTo>
                    <a:cubicBezTo>
                      <a:pt x="179" y="2929"/>
                      <a:pt x="226" y="2882"/>
                      <a:pt x="226" y="2822"/>
                    </a:cubicBezTo>
                    <a:lnTo>
                      <a:pt x="226" y="119"/>
                    </a:lnTo>
                    <a:cubicBezTo>
                      <a:pt x="226" y="48"/>
                      <a:pt x="179" y="0"/>
                      <a:pt x="1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2"/>
              <p:cNvSpPr/>
              <p:nvPr/>
            </p:nvSpPr>
            <p:spPr>
              <a:xfrm>
                <a:off x="2285700" y="3391325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07" y="0"/>
                    </a:moveTo>
                    <a:cubicBezTo>
                      <a:pt x="48" y="0"/>
                      <a:pt x="0" y="60"/>
                      <a:pt x="0" y="119"/>
                    </a:cubicBezTo>
                    <a:lnTo>
                      <a:pt x="0" y="2822"/>
                    </a:lnTo>
                    <a:cubicBezTo>
                      <a:pt x="0" y="2882"/>
                      <a:pt x="48" y="2929"/>
                      <a:pt x="107" y="2929"/>
                    </a:cubicBezTo>
                    <a:cubicBezTo>
                      <a:pt x="179" y="2929"/>
                      <a:pt x="226" y="2882"/>
                      <a:pt x="226" y="2822"/>
                    </a:cubicBezTo>
                    <a:lnTo>
                      <a:pt x="226" y="119"/>
                    </a:lnTo>
                    <a:cubicBezTo>
                      <a:pt x="226" y="48"/>
                      <a:pt x="179" y="0"/>
                      <a:pt x="1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2"/>
              <p:cNvSpPr/>
              <p:nvPr/>
            </p:nvSpPr>
            <p:spPr>
              <a:xfrm>
                <a:off x="2298200" y="3398750"/>
                <a:ext cx="59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930" extrusionOk="0">
                    <a:moveTo>
                      <a:pt x="119" y="1"/>
                    </a:moveTo>
                    <a:cubicBezTo>
                      <a:pt x="60" y="1"/>
                      <a:pt x="0" y="49"/>
                      <a:pt x="0" y="120"/>
                    </a:cubicBezTo>
                    <a:lnTo>
                      <a:pt x="0" y="2811"/>
                    </a:lnTo>
                    <a:cubicBezTo>
                      <a:pt x="0" y="2882"/>
                      <a:pt x="60" y="2930"/>
                      <a:pt x="119" y="2930"/>
                    </a:cubicBezTo>
                    <a:cubicBezTo>
                      <a:pt x="179" y="2930"/>
                      <a:pt x="238" y="2882"/>
                      <a:pt x="238" y="2811"/>
                    </a:cubicBezTo>
                    <a:lnTo>
                      <a:pt x="238" y="120"/>
                    </a:lnTo>
                    <a:cubicBezTo>
                      <a:pt x="238" y="49"/>
                      <a:pt x="179" y="1"/>
                      <a:pt x="1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2"/>
              <p:cNvSpPr/>
              <p:nvPr/>
            </p:nvSpPr>
            <p:spPr>
              <a:xfrm>
                <a:off x="2521425" y="3320775"/>
                <a:ext cx="55700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6192" extrusionOk="0">
                    <a:moveTo>
                      <a:pt x="489" y="1"/>
                    </a:moveTo>
                    <a:cubicBezTo>
                      <a:pt x="227" y="1"/>
                      <a:pt x="1" y="227"/>
                      <a:pt x="1" y="489"/>
                    </a:cubicBezTo>
                    <a:lnTo>
                      <a:pt x="1" y="5704"/>
                    </a:lnTo>
                    <a:cubicBezTo>
                      <a:pt x="1" y="5966"/>
                      <a:pt x="227" y="6192"/>
                      <a:pt x="489" y="6192"/>
                    </a:cubicBezTo>
                    <a:lnTo>
                      <a:pt x="1739" y="6192"/>
                    </a:lnTo>
                    <a:cubicBezTo>
                      <a:pt x="2001" y="6192"/>
                      <a:pt x="2227" y="5966"/>
                      <a:pt x="2227" y="5704"/>
                    </a:cubicBezTo>
                    <a:lnTo>
                      <a:pt x="2227" y="489"/>
                    </a:lnTo>
                    <a:cubicBezTo>
                      <a:pt x="2227" y="227"/>
                      <a:pt x="2001" y="1"/>
                      <a:pt x="1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2"/>
              <p:cNvSpPr/>
              <p:nvPr/>
            </p:nvSpPr>
            <p:spPr>
              <a:xfrm>
                <a:off x="2513400" y="3306200"/>
                <a:ext cx="71750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3108" extrusionOk="0">
                    <a:moveTo>
                      <a:pt x="500" y="0"/>
                    </a:moveTo>
                    <a:cubicBezTo>
                      <a:pt x="227" y="0"/>
                      <a:pt x="0" y="214"/>
                      <a:pt x="0" y="488"/>
                    </a:cubicBezTo>
                    <a:lnTo>
                      <a:pt x="0" y="2608"/>
                    </a:lnTo>
                    <a:cubicBezTo>
                      <a:pt x="0" y="2881"/>
                      <a:pt x="227" y="3108"/>
                      <a:pt x="500" y="3108"/>
                    </a:cubicBezTo>
                    <a:lnTo>
                      <a:pt x="2370" y="3108"/>
                    </a:lnTo>
                    <a:cubicBezTo>
                      <a:pt x="2644" y="3108"/>
                      <a:pt x="2870" y="2881"/>
                      <a:pt x="2870" y="2608"/>
                    </a:cubicBezTo>
                    <a:lnTo>
                      <a:pt x="2870" y="488"/>
                    </a:lnTo>
                    <a:cubicBezTo>
                      <a:pt x="2870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2"/>
              <p:cNvSpPr/>
              <p:nvPr/>
            </p:nvSpPr>
            <p:spPr>
              <a:xfrm>
                <a:off x="2513400" y="3339825"/>
                <a:ext cx="7147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1763" extrusionOk="0">
                    <a:moveTo>
                      <a:pt x="2858" y="1"/>
                    </a:moveTo>
                    <a:lnTo>
                      <a:pt x="2858" y="42"/>
                    </a:lnTo>
                    <a:lnTo>
                      <a:pt x="2858" y="42"/>
                    </a:lnTo>
                    <a:cubicBezTo>
                      <a:pt x="2858" y="28"/>
                      <a:pt x="2858" y="14"/>
                      <a:pt x="2858" y="1"/>
                    </a:cubicBezTo>
                    <a:close/>
                    <a:moveTo>
                      <a:pt x="0" y="1"/>
                    </a:moveTo>
                    <a:lnTo>
                      <a:pt x="0" y="1275"/>
                    </a:lnTo>
                    <a:cubicBezTo>
                      <a:pt x="0" y="1536"/>
                      <a:pt x="227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42"/>
                    </a:lnTo>
                    <a:lnTo>
                      <a:pt x="2858" y="42"/>
                    </a:lnTo>
                    <a:cubicBezTo>
                      <a:pt x="2847" y="296"/>
                      <a:pt x="2630" y="489"/>
                      <a:pt x="2370" y="489"/>
                    </a:cubicBezTo>
                    <a:lnTo>
                      <a:pt x="489" y="489"/>
                    </a:lnTo>
                    <a:cubicBezTo>
                      <a:pt x="227" y="489"/>
                      <a:pt x="0" y="27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2"/>
              <p:cNvSpPr/>
              <p:nvPr/>
            </p:nvSpPr>
            <p:spPr>
              <a:xfrm>
                <a:off x="2521425" y="3391325"/>
                <a:ext cx="55700" cy="8425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3370" extrusionOk="0">
                    <a:moveTo>
                      <a:pt x="858" y="0"/>
                    </a:moveTo>
                    <a:cubicBezTo>
                      <a:pt x="799" y="0"/>
                      <a:pt x="739" y="60"/>
                      <a:pt x="739" y="119"/>
                    </a:cubicBezTo>
                    <a:lnTo>
                      <a:pt x="739" y="2620"/>
                    </a:lnTo>
                    <a:lnTo>
                      <a:pt x="489" y="2620"/>
                    </a:lnTo>
                    <a:cubicBezTo>
                      <a:pt x="477" y="2620"/>
                      <a:pt x="477" y="2608"/>
                      <a:pt x="465" y="2608"/>
                    </a:cubicBezTo>
                    <a:lnTo>
                      <a:pt x="465" y="417"/>
                    </a:lnTo>
                    <a:cubicBezTo>
                      <a:pt x="465" y="346"/>
                      <a:pt x="418" y="298"/>
                      <a:pt x="358" y="298"/>
                    </a:cubicBezTo>
                    <a:cubicBezTo>
                      <a:pt x="287" y="298"/>
                      <a:pt x="239" y="346"/>
                      <a:pt x="239" y="417"/>
                    </a:cubicBezTo>
                    <a:lnTo>
                      <a:pt x="239" y="2548"/>
                    </a:lnTo>
                    <a:cubicBezTo>
                      <a:pt x="96" y="2453"/>
                      <a:pt x="1" y="2298"/>
                      <a:pt x="1" y="2132"/>
                    </a:cubicBezTo>
                    <a:lnTo>
                      <a:pt x="1" y="2882"/>
                    </a:lnTo>
                    <a:cubicBezTo>
                      <a:pt x="1" y="3144"/>
                      <a:pt x="215" y="3370"/>
                      <a:pt x="489" y="3370"/>
                    </a:cubicBezTo>
                    <a:lnTo>
                      <a:pt x="1739" y="3370"/>
                    </a:lnTo>
                    <a:cubicBezTo>
                      <a:pt x="2001" y="3370"/>
                      <a:pt x="2227" y="3144"/>
                      <a:pt x="2227" y="2882"/>
                    </a:cubicBezTo>
                    <a:lnTo>
                      <a:pt x="2227" y="2132"/>
                    </a:lnTo>
                    <a:cubicBezTo>
                      <a:pt x="2227" y="2298"/>
                      <a:pt x="2132" y="2453"/>
                      <a:pt x="1989" y="2548"/>
                    </a:cubicBezTo>
                    <a:lnTo>
                      <a:pt x="1989" y="417"/>
                    </a:lnTo>
                    <a:cubicBezTo>
                      <a:pt x="1989" y="346"/>
                      <a:pt x="1930" y="298"/>
                      <a:pt x="1870" y="298"/>
                    </a:cubicBezTo>
                    <a:cubicBezTo>
                      <a:pt x="1811" y="298"/>
                      <a:pt x="1763" y="346"/>
                      <a:pt x="1763" y="417"/>
                    </a:cubicBezTo>
                    <a:lnTo>
                      <a:pt x="1763" y="2608"/>
                    </a:lnTo>
                    <a:cubicBezTo>
                      <a:pt x="1751" y="2608"/>
                      <a:pt x="1739" y="2620"/>
                      <a:pt x="1739" y="2620"/>
                    </a:cubicBezTo>
                    <a:lnTo>
                      <a:pt x="1477" y="2620"/>
                    </a:lnTo>
                    <a:lnTo>
                      <a:pt x="1477" y="119"/>
                    </a:lnTo>
                    <a:cubicBezTo>
                      <a:pt x="1477" y="60"/>
                      <a:pt x="1430" y="0"/>
                      <a:pt x="1370" y="0"/>
                    </a:cubicBezTo>
                    <a:cubicBezTo>
                      <a:pt x="1299" y="0"/>
                      <a:pt x="1251" y="60"/>
                      <a:pt x="1251" y="119"/>
                    </a:cubicBezTo>
                    <a:lnTo>
                      <a:pt x="1251" y="2620"/>
                    </a:lnTo>
                    <a:lnTo>
                      <a:pt x="977" y="2620"/>
                    </a:lnTo>
                    <a:lnTo>
                      <a:pt x="977" y="119"/>
                    </a:lnTo>
                    <a:cubicBezTo>
                      <a:pt x="977" y="60"/>
                      <a:pt x="918" y="0"/>
                      <a:pt x="8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2"/>
              <p:cNvSpPr/>
              <p:nvPr/>
            </p:nvSpPr>
            <p:spPr>
              <a:xfrm>
                <a:off x="236755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2"/>
              <p:cNvSpPr/>
              <p:nvPr/>
            </p:nvSpPr>
            <p:spPr>
              <a:xfrm>
                <a:off x="2389575" y="2937400"/>
                <a:ext cx="747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2"/>
              <p:cNvSpPr/>
              <p:nvPr/>
            </p:nvSpPr>
            <p:spPr>
              <a:xfrm>
                <a:off x="241190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2"/>
              <p:cNvSpPr/>
              <p:nvPr/>
            </p:nvSpPr>
            <p:spPr>
              <a:xfrm>
                <a:off x="2434225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2"/>
              <p:cNvSpPr/>
              <p:nvPr/>
            </p:nvSpPr>
            <p:spPr>
              <a:xfrm>
                <a:off x="245655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1" name="Google Shape;751;p32"/>
          <p:cNvGrpSpPr/>
          <p:nvPr/>
        </p:nvGrpSpPr>
        <p:grpSpPr>
          <a:xfrm>
            <a:off x="5689066" y="1788138"/>
            <a:ext cx="234762" cy="218290"/>
            <a:chOff x="8652775" y="883650"/>
            <a:chExt cx="38125" cy="35450"/>
          </a:xfrm>
        </p:grpSpPr>
        <p:sp>
          <p:nvSpPr>
            <p:cNvPr id="752" name="Google Shape;752;p3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32"/>
          <p:cNvGrpSpPr/>
          <p:nvPr/>
        </p:nvGrpSpPr>
        <p:grpSpPr>
          <a:xfrm>
            <a:off x="6996629" y="2793700"/>
            <a:ext cx="234762" cy="218290"/>
            <a:chOff x="8652775" y="883650"/>
            <a:chExt cx="38125" cy="35450"/>
          </a:xfrm>
        </p:grpSpPr>
        <p:sp>
          <p:nvSpPr>
            <p:cNvPr id="757" name="Google Shape;757;p3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32"/>
          <p:cNvGrpSpPr/>
          <p:nvPr/>
        </p:nvGrpSpPr>
        <p:grpSpPr>
          <a:xfrm>
            <a:off x="4627817" y="1622619"/>
            <a:ext cx="688722" cy="534831"/>
            <a:chOff x="5784050" y="1584700"/>
            <a:chExt cx="294100" cy="234275"/>
          </a:xfrm>
        </p:grpSpPr>
        <p:sp>
          <p:nvSpPr>
            <p:cNvPr id="762" name="Google Shape;762;p32"/>
            <p:cNvSpPr/>
            <p:nvPr/>
          </p:nvSpPr>
          <p:spPr>
            <a:xfrm>
              <a:off x="5784050" y="1584850"/>
              <a:ext cx="294100" cy="233975"/>
            </a:xfrm>
            <a:custGeom>
              <a:avLst/>
              <a:gdLst/>
              <a:ahLst/>
              <a:cxnLst/>
              <a:rect l="l" t="t" r="r" b="b"/>
              <a:pathLst>
                <a:path w="11764" h="9359" extrusionOk="0">
                  <a:moveTo>
                    <a:pt x="3941" y="0"/>
                  </a:moveTo>
                  <a:lnTo>
                    <a:pt x="1203" y="2739"/>
                  </a:lnTo>
                  <a:lnTo>
                    <a:pt x="1203" y="3536"/>
                  </a:lnTo>
                  <a:lnTo>
                    <a:pt x="1143" y="3536"/>
                  </a:lnTo>
                  <a:cubicBezTo>
                    <a:pt x="512" y="3536"/>
                    <a:pt x="0" y="4048"/>
                    <a:pt x="0" y="4679"/>
                  </a:cubicBezTo>
                  <a:cubicBezTo>
                    <a:pt x="0" y="5310"/>
                    <a:pt x="512" y="5822"/>
                    <a:pt x="1143" y="5822"/>
                  </a:cubicBezTo>
                  <a:lnTo>
                    <a:pt x="1203" y="5822"/>
                  </a:lnTo>
                  <a:lnTo>
                    <a:pt x="1203" y="6620"/>
                  </a:lnTo>
                  <a:lnTo>
                    <a:pt x="3941" y="9359"/>
                  </a:lnTo>
                  <a:lnTo>
                    <a:pt x="7823" y="9359"/>
                  </a:lnTo>
                  <a:lnTo>
                    <a:pt x="10561" y="6620"/>
                  </a:lnTo>
                  <a:lnTo>
                    <a:pt x="10561" y="5822"/>
                  </a:lnTo>
                  <a:lnTo>
                    <a:pt x="10621" y="5822"/>
                  </a:lnTo>
                  <a:cubicBezTo>
                    <a:pt x="11252" y="5822"/>
                    <a:pt x="11764" y="5310"/>
                    <a:pt x="11764" y="4679"/>
                  </a:cubicBezTo>
                  <a:cubicBezTo>
                    <a:pt x="11764" y="4048"/>
                    <a:pt x="11252" y="3536"/>
                    <a:pt x="10621" y="3536"/>
                  </a:cubicBezTo>
                  <a:lnTo>
                    <a:pt x="10561" y="3536"/>
                  </a:lnTo>
                  <a:lnTo>
                    <a:pt x="10561" y="2739"/>
                  </a:lnTo>
                  <a:lnTo>
                    <a:pt x="7823" y="0"/>
                  </a:ln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3" name="Google Shape;763;p32"/>
            <p:cNvGrpSpPr/>
            <p:nvPr/>
          </p:nvGrpSpPr>
          <p:grpSpPr>
            <a:xfrm>
              <a:off x="5784050" y="1584700"/>
              <a:ext cx="294100" cy="234275"/>
              <a:chOff x="5784050" y="-104950"/>
              <a:chExt cx="294100" cy="234275"/>
            </a:xfrm>
          </p:grpSpPr>
          <p:sp>
            <p:nvSpPr>
              <p:cNvPr id="764" name="Google Shape;764;p32"/>
              <p:cNvSpPr/>
              <p:nvPr/>
            </p:nvSpPr>
            <p:spPr>
              <a:xfrm>
                <a:off x="5784050" y="-16550"/>
                <a:ext cx="571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2287" extrusionOk="0">
                    <a:moveTo>
                      <a:pt x="1143" y="1"/>
                    </a:moveTo>
                    <a:cubicBezTo>
                      <a:pt x="512" y="1"/>
                      <a:pt x="0" y="513"/>
                      <a:pt x="0" y="1144"/>
                    </a:cubicBezTo>
                    <a:cubicBezTo>
                      <a:pt x="0" y="1775"/>
                      <a:pt x="512" y="2287"/>
                      <a:pt x="1143" y="2287"/>
                    </a:cubicBezTo>
                    <a:cubicBezTo>
                      <a:pt x="1774" y="2287"/>
                      <a:pt x="2286" y="1775"/>
                      <a:pt x="2286" y="1144"/>
                    </a:cubicBezTo>
                    <a:cubicBezTo>
                      <a:pt x="2286" y="513"/>
                      <a:pt x="1774" y="1"/>
                      <a:pt x="1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2"/>
              <p:cNvSpPr/>
              <p:nvPr/>
            </p:nvSpPr>
            <p:spPr>
              <a:xfrm>
                <a:off x="6020675" y="-16550"/>
                <a:ext cx="574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2287" extrusionOk="0">
                    <a:moveTo>
                      <a:pt x="1156" y="1"/>
                    </a:moveTo>
                    <a:cubicBezTo>
                      <a:pt x="525" y="1"/>
                      <a:pt x="1" y="513"/>
                      <a:pt x="1" y="1144"/>
                    </a:cubicBezTo>
                    <a:cubicBezTo>
                      <a:pt x="1" y="1775"/>
                      <a:pt x="525" y="2287"/>
                      <a:pt x="1156" y="2287"/>
                    </a:cubicBezTo>
                    <a:cubicBezTo>
                      <a:pt x="1787" y="2287"/>
                      <a:pt x="2299" y="1775"/>
                      <a:pt x="2299" y="1144"/>
                    </a:cubicBezTo>
                    <a:cubicBezTo>
                      <a:pt x="2299" y="513"/>
                      <a:pt x="1787" y="1"/>
                      <a:pt x="11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2"/>
              <p:cNvSpPr/>
              <p:nvPr/>
            </p:nvSpPr>
            <p:spPr>
              <a:xfrm>
                <a:off x="5814100" y="-104950"/>
                <a:ext cx="234000" cy="234275"/>
              </a:xfrm>
              <a:custGeom>
                <a:avLst/>
                <a:gdLst/>
                <a:ahLst/>
                <a:cxnLst/>
                <a:rect l="l" t="t" r="r" b="b"/>
                <a:pathLst>
                  <a:path w="9360" h="9371" extrusionOk="0">
                    <a:moveTo>
                      <a:pt x="2739" y="1"/>
                    </a:moveTo>
                    <a:lnTo>
                      <a:pt x="1" y="2751"/>
                    </a:lnTo>
                    <a:lnTo>
                      <a:pt x="1" y="6621"/>
                    </a:lnTo>
                    <a:lnTo>
                      <a:pt x="2739" y="9371"/>
                    </a:lnTo>
                    <a:lnTo>
                      <a:pt x="6609" y="9371"/>
                    </a:lnTo>
                    <a:lnTo>
                      <a:pt x="9359" y="6621"/>
                    </a:lnTo>
                    <a:lnTo>
                      <a:pt x="9359" y="2751"/>
                    </a:lnTo>
                    <a:lnTo>
                      <a:pt x="660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2"/>
              <p:cNvSpPr/>
              <p:nvPr/>
            </p:nvSpPr>
            <p:spPr>
              <a:xfrm>
                <a:off x="5862025" y="-47800"/>
                <a:ext cx="137850" cy="1381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5526" extrusionOk="0">
                    <a:moveTo>
                      <a:pt x="2763" y="1"/>
                    </a:moveTo>
                    <a:cubicBezTo>
                      <a:pt x="1227" y="1"/>
                      <a:pt x="1" y="1239"/>
                      <a:pt x="1" y="2763"/>
                    </a:cubicBezTo>
                    <a:cubicBezTo>
                      <a:pt x="1" y="4287"/>
                      <a:pt x="1239" y="5525"/>
                      <a:pt x="2763" y="5525"/>
                    </a:cubicBezTo>
                    <a:cubicBezTo>
                      <a:pt x="4287" y="5525"/>
                      <a:pt x="5513" y="4287"/>
                      <a:pt x="5513" y="2763"/>
                    </a:cubicBezTo>
                    <a:cubicBezTo>
                      <a:pt x="5513" y="1239"/>
                      <a:pt x="4287" y="1"/>
                      <a:pt x="27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2"/>
              <p:cNvSpPr/>
              <p:nvPr/>
            </p:nvSpPr>
            <p:spPr>
              <a:xfrm>
                <a:off x="5877800" y="-31725"/>
                <a:ext cx="106300" cy="1063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4252" extrusionOk="0">
                    <a:moveTo>
                      <a:pt x="2132" y="1"/>
                    </a:moveTo>
                    <a:cubicBezTo>
                      <a:pt x="953" y="1"/>
                      <a:pt x="1" y="953"/>
                      <a:pt x="1" y="2120"/>
                    </a:cubicBezTo>
                    <a:cubicBezTo>
                      <a:pt x="1" y="3299"/>
                      <a:pt x="953" y="4251"/>
                      <a:pt x="2132" y="4251"/>
                    </a:cubicBezTo>
                    <a:cubicBezTo>
                      <a:pt x="3299" y="4251"/>
                      <a:pt x="4251" y="3299"/>
                      <a:pt x="4251" y="2120"/>
                    </a:cubicBezTo>
                    <a:cubicBezTo>
                      <a:pt x="4251" y="953"/>
                      <a:pt x="3299" y="1"/>
                      <a:pt x="2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2"/>
              <p:cNvSpPr/>
              <p:nvPr/>
            </p:nvSpPr>
            <p:spPr>
              <a:xfrm>
                <a:off x="5877800" y="6075"/>
                <a:ext cx="106300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2740" extrusionOk="0">
                    <a:moveTo>
                      <a:pt x="96" y="1"/>
                    </a:moveTo>
                    <a:cubicBezTo>
                      <a:pt x="36" y="203"/>
                      <a:pt x="1" y="394"/>
                      <a:pt x="1" y="608"/>
                    </a:cubicBezTo>
                    <a:cubicBezTo>
                      <a:pt x="1" y="1787"/>
                      <a:pt x="953" y="2739"/>
                      <a:pt x="2132" y="2739"/>
                    </a:cubicBezTo>
                    <a:cubicBezTo>
                      <a:pt x="3299" y="2739"/>
                      <a:pt x="4251" y="1787"/>
                      <a:pt x="4251" y="608"/>
                    </a:cubicBezTo>
                    <a:cubicBezTo>
                      <a:pt x="4251" y="406"/>
                      <a:pt x="4227" y="203"/>
                      <a:pt x="4168" y="1"/>
                    </a:cubicBezTo>
                    <a:cubicBezTo>
                      <a:pt x="3906" y="882"/>
                      <a:pt x="3096" y="1525"/>
                      <a:pt x="2132" y="1525"/>
                    </a:cubicBezTo>
                    <a:cubicBezTo>
                      <a:pt x="1168" y="1525"/>
                      <a:pt x="346" y="882"/>
                      <a:pt x="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0" name="Google Shape;770;p32"/>
          <p:cNvGrpSpPr/>
          <p:nvPr/>
        </p:nvGrpSpPr>
        <p:grpSpPr>
          <a:xfrm>
            <a:off x="849841" y="4161113"/>
            <a:ext cx="744312" cy="221985"/>
            <a:chOff x="8652775" y="883650"/>
            <a:chExt cx="120875" cy="36050"/>
          </a:xfrm>
        </p:grpSpPr>
        <p:sp>
          <p:nvSpPr>
            <p:cNvPr id="771" name="Google Shape;771;p3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7" name="Google Shape;777;p32"/>
          <p:cNvSpPr/>
          <p:nvPr/>
        </p:nvSpPr>
        <p:spPr>
          <a:xfrm>
            <a:off x="2337118" y="3048582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8" name="Google Shape;778;p32"/>
          <p:cNvGrpSpPr/>
          <p:nvPr/>
        </p:nvGrpSpPr>
        <p:grpSpPr>
          <a:xfrm>
            <a:off x="4140791" y="2393763"/>
            <a:ext cx="234762" cy="218290"/>
            <a:chOff x="8652775" y="883650"/>
            <a:chExt cx="38125" cy="35450"/>
          </a:xfrm>
        </p:grpSpPr>
        <p:sp>
          <p:nvSpPr>
            <p:cNvPr id="779" name="Google Shape;779;p3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4"/>
          <p:cNvSpPr/>
          <p:nvPr/>
        </p:nvSpPr>
        <p:spPr>
          <a:xfrm>
            <a:off x="291666" y="2514840"/>
            <a:ext cx="3983308" cy="2157296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0" name="Google Shape;830;p34"/>
          <p:cNvSpPr/>
          <p:nvPr/>
        </p:nvSpPr>
        <p:spPr>
          <a:xfrm>
            <a:off x="4680001" y="2516293"/>
            <a:ext cx="4172331" cy="2158078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4"/>
          <p:cNvSpPr/>
          <p:nvPr/>
        </p:nvSpPr>
        <p:spPr>
          <a:xfrm>
            <a:off x="341167" y="288392"/>
            <a:ext cx="3983308" cy="2035825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4"/>
          <p:cNvSpPr/>
          <p:nvPr/>
        </p:nvSpPr>
        <p:spPr>
          <a:xfrm>
            <a:off x="4638057" y="288392"/>
            <a:ext cx="4172332" cy="2035825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4"/>
          <p:cNvSpPr txBox="1">
            <a:spLocks noGrp="1"/>
          </p:cNvSpPr>
          <p:nvPr>
            <p:ph type="title" idx="2"/>
          </p:nvPr>
        </p:nvSpPr>
        <p:spPr>
          <a:xfrm>
            <a:off x="355877" y="207514"/>
            <a:ext cx="2727231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Descriere</a:t>
            </a:r>
            <a:r>
              <a:rPr lang="en-US" sz="2000" dirty="0"/>
              <a:t> </a:t>
            </a:r>
            <a:r>
              <a:rPr lang="en-US" sz="2000" dirty="0" err="1"/>
              <a:t>generală</a:t>
            </a:r>
            <a:endParaRPr sz="2000" dirty="0"/>
          </a:p>
        </p:txBody>
      </p:sp>
      <p:sp>
        <p:nvSpPr>
          <p:cNvPr id="837" name="Google Shape;837;p34"/>
          <p:cNvSpPr txBox="1">
            <a:spLocks noGrp="1"/>
          </p:cNvSpPr>
          <p:nvPr>
            <p:ph type="subTitle" idx="1"/>
          </p:nvPr>
        </p:nvSpPr>
        <p:spPr>
          <a:xfrm>
            <a:off x="428803" y="788581"/>
            <a:ext cx="3785686" cy="1199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Checkpoint Race </a:t>
            </a:r>
            <a:r>
              <a:rPr lang="en-US" sz="1600" dirty="0" err="1"/>
              <a:t>este</a:t>
            </a:r>
            <a:r>
              <a:rPr lang="en-US" sz="1600" dirty="0"/>
              <a:t> o </a:t>
            </a:r>
            <a:r>
              <a:rPr lang="en-US" sz="1600" dirty="0" err="1"/>
              <a:t>competiție</a:t>
            </a:r>
            <a:r>
              <a:rPr lang="en-US" sz="1600" dirty="0"/>
              <a:t> de tip Line Follower,</a:t>
            </a:r>
            <a:r>
              <a:rPr lang="ro-RO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care </a:t>
            </a:r>
            <a:r>
              <a:rPr lang="en-US" sz="1600" dirty="0" err="1"/>
              <a:t>participanții</a:t>
            </a:r>
            <a:r>
              <a:rPr lang="en-US" sz="1600" dirty="0"/>
              <a:t> </a:t>
            </a:r>
            <a:r>
              <a:rPr lang="en-US" sz="1600" dirty="0" err="1"/>
              <a:t>folosesc</a:t>
            </a:r>
            <a:r>
              <a:rPr lang="en-US" sz="1600" dirty="0"/>
              <a:t> un robot </a:t>
            </a:r>
            <a:r>
              <a:rPr lang="en-US" sz="1600" dirty="0" err="1"/>
              <a:t>autonom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naviga</a:t>
            </a:r>
            <a:r>
              <a:rPr lang="en-US" sz="1600" dirty="0"/>
              <a:t> </a:t>
            </a:r>
            <a:r>
              <a:rPr lang="en-US" sz="1600" dirty="0" err="1"/>
              <a:t>printr</a:t>
            </a:r>
            <a:r>
              <a:rPr lang="en-US" sz="1600" dirty="0"/>
              <a:t>-un </a:t>
            </a:r>
            <a:r>
              <a:rPr lang="en-US" sz="1600" dirty="0" err="1"/>
              <a:t>labirint</a:t>
            </a:r>
            <a:r>
              <a:rPr lang="en-US" sz="1600" dirty="0"/>
              <a:t> cu </a:t>
            </a:r>
            <a:r>
              <a:rPr lang="en-US" sz="1600" dirty="0" err="1"/>
              <a:t>benzi</a:t>
            </a:r>
            <a:r>
              <a:rPr lang="en-US" sz="1600" dirty="0"/>
              <a:t> </a:t>
            </a:r>
            <a:r>
              <a:rPr lang="en-US" sz="1600" dirty="0" err="1"/>
              <a:t>negre</a:t>
            </a:r>
            <a:r>
              <a:rPr lang="en-US" sz="1600" dirty="0"/>
              <a:t> pe fundal alb.</a:t>
            </a:r>
            <a:endParaRPr sz="1600" dirty="0"/>
          </a:p>
        </p:txBody>
      </p:sp>
      <p:sp>
        <p:nvSpPr>
          <p:cNvPr id="838" name="Google Shape;838;p34"/>
          <p:cNvSpPr txBox="1">
            <a:spLocks noGrp="1"/>
          </p:cNvSpPr>
          <p:nvPr>
            <p:ph type="title" idx="3"/>
          </p:nvPr>
        </p:nvSpPr>
        <p:spPr>
          <a:xfrm>
            <a:off x="4635808" y="185919"/>
            <a:ext cx="2764539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Scopul</a:t>
            </a:r>
            <a:r>
              <a:rPr lang="en-US" sz="2000" dirty="0"/>
              <a:t> </a:t>
            </a:r>
            <a:r>
              <a:rPr lang="en-US" sz="2000" dirty="0" err="1"/>
              <a:t>competiției</a:t>
            </a:r>
            <a:endParaRPr sz="2000" dirty="0"/>
          </a:p>
        </p:txBody>
      </p:sp>
      <p:sp>
        <p:nvSpPr>
          <p:cNvPr id="839" name="Google Shape;839;p34"/>
          <p:cNvSpPr txBox="1">
            <a:spLocks noGrp="1"/>
          </p:cNvSpPr>
          <p:nvPr>
            <p:ph type="subTitle" idx="4"/>
          </p:nvPr>
        </p:nvSpPr>
        <p:spPr>
          <a:xfrm>
            <a:off x="4673884" y="761814"/>
            <a:ext cx="4010426" cy="1163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Robotul</a:t>
            </a:r>
            <a:r>
              <a:rPr lang="en-US" sz="1600" dirty="0"/>
              <a:t> </a:t>
            </a:r>
            <a:r>
              <a:rPr lang="en-US" sz="1600" dirty="0" err="1"/>
              <a:t>trebuie</a:t>
            </a:r>
            <a:r>
              <a:rPr lang="en-US" sz="1600" dirty="0"/>
              <a:t> </a:t>
            </a:r>
            <a:r>
              <a:rPr lang="en-US" sz="1600" dirty="0" err="1"/>
              <a:t>să</a:t>
            </a:r>
            <a:r>
              <a:rPr lang="en-US" sz="1600" dirty="0"/>
              <a:t> </a:t>
            </a:r>
            <a:r>
              <a:rPr lang="en-US" sz="1600" dirty="0" err="1"/>
              <a:t>identifice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să</a:t>
            </a:r>
            <a:r>
              <a:rPr lang="en-US" sz="1600" dirty="0"/>
              <a:t> </a:t>
            </a:r>
            <a:r>
              <a:rPr lang="en-US" sz="1600" dirty="0" err="1"/>
              <a:t>parcurgă</a:t>
            </a:r>
            <a:r>
              <a:rPr lang="en-US" sz="1600" dirty="0"/>
              <a:t> </a:t>
            </a:r>
            <a:r>
              <a:rPr lang="en-US" sz="1600" dirty="0" err="1"/>
              <a:t>cât</a:t>
            </a:r>
            <a:r>
              <a:rPr lang="en-US" sz="1600" dirty="0"/>
              <a:t> </a:t>
            </a:r>
            <a:r>
              <a:rPr lang="en-US" sz="1600" dirty="0" err="1"/>
              <a:t>mai</a:t>
            </a:r>
            <a:r>
              <a:rPr lang="en-US" sz="1600" dirty="0"/>
              <a:t> </a:t>
            </a:r>
            <a:r>
              <a:rPr lang="en-US" sz="1600" dirty="0" err="1"/>
              <a:t>multe</a:t>
            </a:r>
            <a:r>
              <a:rPr lang="en-US" sz="1600" dirty="0"/>
              <a:t> checkpoint-</a:t>
            </a:r>
            <a:r>
              <a:rPr lang="en-US" sz="1600" dirty="0" err="1"/>
              <a:t>uri</a:t>
            </a:r>
            <a:endParaRPr lang="ro-RO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Navigarea</a:t>
            </a:r>
            <a:r>
              <a:rPr lang="en-US" sz="1600" dirty="0"/>
              <a:t> se face cu </a:t>
            </a:r>
            <a:r>
              <a:rPr lang="en-US" sz="1600" dirty="0" err="1"/>
              <a:t>ajutorul</a:t>
            </a:r>
            <a:r>
              <a:rPr lang="en-US" sz="1600" dirty="0"/>
              <a:t> </a:t>
            </a:r>
            <a:r>
              <a:rPr lang="en-US" sz="1600" dirty="0" err="1"/>
              <a:t>senzorilor</a:t>
            </a:r>
            <a:r>
              <a:rPr lang="en-US" sz="1600" dirty="0"/>
              <a:t> de </a:t>
            </a:r>
            <a:r>
              <a:rPr lang="en-US" sz="1600" dirty="0" err="1"/>
              <a:t>infraroșu</a:t>
            </a:r>
            <a:r>
              <a:rPr lang="en-US" sz="1600" dirty="0"/>
              <a:t> (IR)</a:t>
            </a:r>
            <a:endParaRPr sz="1600" dirty="0"/>
          </a:p>
        </p:txBody>
      </p:sp>
      <p:sp>
        <p:nvSpPr>
          <p:cNvPr id="840" name="Google Shape;840;p34"/>
          <p:cNvSpPr txBox="1">
            <a:spLocks noGrp="1"/>
          </p:cNvSpPr>
          <p:nvPr>
            <p:ph type="title" idx="5"/>
          </p:nvPr>
        </p:nvSpPr>
        <p:spPr>
          <a:xfrm>
            <a:off x="298767" y="2429546"/>
            <a:ext cx="3232528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Ce </a:t>
            </a:r>
            <a:r>
              <a:rPr lang="en-US" sz="2000" dirty="0" err="1"/>
              <a:t>este</a:t>
            </a:r>
            <a:r>
              <a:rPr lang="en-US" sz="2000" dirty="0"/>
              <a:t> un checkpoint?</a:t>
            </a:r>
            <a:endParaRPr sz="2000" dirty="0"/>
          </a:p>
        </p:txBody>
      </p:sp>
      <p:sp>
        <p:nvSpPr>
          <p:cNvPr id="841" name="Google Shape;841;p34"/>
          <p:cNvSpPr txBox="1">
            <a:spLocks noGrp="1"/>
          </p:cNvSpPr>
          <p:nvPr>
            <p:ph type="subTitle" idx="6"/>
          </p:nvPr>
        </p:nvSpPr>
        <p:spPr>
          <a:xfrm>
            <a:off x="298767" y="3023898"/>
            <a:ext cx="3800985" cy="1259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Un </a:t>
            </a:r>
            <a:r>
              <a:rPr lang="en-US" sz="1600" dirty="0" err="1"/>
              <a:t>pătrat</a:t>
            </a:r>
            <a:r>
              <a:rPr lang="en-US" sz="1600" dirty="0"/>
              <a:t> </a:t>
            </a:r>
            <a:r>
              <a:rPr lang="en-US" sz="1600" dirty="0" err="1"/>
              <a:t>negru</a:t>
            </a:r>
            <a:r>
              <a:rPr lang="en-US" sz="1600" dirty="0"/>
              <a:t> pe </a:t>
            </a:r>
            <a:r>
              <a:rPr lang="en-US" sz="1600" dirty="0" err="1"/>
              <a:t>traseu</a:t>
            </a:r>
            <a:r>
              <a:rPr lang="ro-RO" sz="1600" dirty="0"/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Este </a:t>
            </a:r>
            <a:r>
              <a:rPr lang="en-US" sz="1600" dirty="0" err="1"/>
              <a:t>detectat</a:t>
            </a:r>
            <a:r>
              <a:rPr lang="en-US" sz="1600" dirty="0"/>
              <a:t> </a:t>
            </a:r>
            <a:r>
              <a:rPr lang="en-US" sz="1600" dirty="0" err="1"/>
              <a:t>atunci</a:t>
            </a:r>
            <a:r>
              <a:rPr lang="en-US" sz="1600" dirty="0"/>
              <a:t> </a:t>
            </a:r>
            <a:r>
              <a:rPr lang="en-US" sz="1600" dirty="0" err="1"/>
              <a:t>când</a:t>
            </a:r>
            <a:r>
              <a:rPr lang="en-US" sz="1600" dirty="0"/>
              <a:t> </a:t>
            </a:r>
            <a:r>
              <a:rPr lang="en-US" sz="1600" dirty="0" err="1"/>
              <a:t>toți</a:t>
            </a:r>
            <a:r>
              <a:rPr lang="en-US" sz="1600" dirty="0"/>
              <a:t> </a:t>
            </a:r>
            <a:r>
              <a:rPr lang="en-US" sz="1600" dirty="0" err="1"/>
              <a:t>senzorii</a:t>
            </a:r>
            <a:r>
              <a:rPr lang="en-US" sz="1600" dirty="0"/>
              <a:t> IR </a:t>
            </a:r>
            <a:r>
              <a:rPr lang="en-US" sz="1600" dirty="0" err="1"/>
              <a:t>văd</a:t>
            </a:r>
            <a:r>
              <a:rPr lang="en-US" sz="1600" dirty="0"/>
              <a:t> </a:t>
            </a:r>
            <a:r>
              <a:rPr lang="en-US" sz="1600" dirty="0" err="1"/>
              <a:t>negru</a:t>
            </a:r>
            <a:endParaRPr lang="ro-RO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La </a:t>
            </a:r>
            <a:r>
              <a:rPr lang="en-US" sz="1600" dirty="0" err="1"/>
              <a:t>atingere</a:t>
            </a:r>
            <a:r>
              <a:rPr lang="en-US" sz="1600" dirty="0"/>
              <a:t>: </a:t>
            </a:r>
            <a:r>
              <a:rPr lang="en-US" sz="1600" dirty="0" err="1"/>
              <a:t>robotul</a:t>
            </a:r>
            <a:r>
              <a:rPr lang="en-US" sz="1600" dirty="0"/>
              <a:t> se </a:t>
            </a:r>
            <a:r>
              <a:rPr lang="en-US" sz="1600" dirty="0" err="1"/>
              <a:t>întoarce</a:t>
            </a:r>
            <a:r>
              <a:rPr lang="en-US" sz="1600" dirty="0"/>
              <a:t> pe loc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continuă</a:t>
            </a:r>
            <a:r>
              <a:rPr lang="en-US" sz="1600" dirty="0"/>
              <a:t> </a:t>
            </a:r>
            <a:r>
              <a:rPr lang="en-US" sz="1600" dirty="0" err="1"/>
              <a:t>labirintul</a:t>
            </a:r>
            <a:endParaRPr sz="1600" dirty="0"/>
          </a:p>
        </p:txBody>
      </p:sp>
      <p:sp>
        <p:nvSpPr>
          <p:cNvPr id="842" name="Google Shape;842;p34"/>
          <p:cNvSpPr txBox="1">
            <a:spLocks noGrp="1"/>
          </p:cNvSpPr>
          <p:nvPr>
            <p:ph type="title" idx="7"/>
          </p:nvPr>
        </p:nvSpPr>
        <p:spPr>
          <a:xfrm>
            <a:off x="4733396" y="2388033"/>
            <a:ext cx="3177613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Elemente</a:t>
            </a:r>
            <a:r>
              <a:rPr lang="en-US" sz="2000" dirty="0"/>
              <a:t> </a:t>
            </a:r>
            <a:r>
              <a:rPr lang="en-US" sz="2000" dirty="0" err="1"/>
              <a:t>tehnice</a:t>
            </a:r>
            <a:r>
              <a:rPr lang="en-US" sz="2000" dirty="0"/>
              <a:t> </a:t>
            </a:r>
            <a:r>
              <a:rPr lang="en-US" sz="2000" dirty="0" err="1"/>
              <a:t>cheie</a:t>
            </a:r>
            <a:endParaRPr sz="2000" dirty="0"/>
          </a:p>
        </p:txBody>
      </p:sp>
      <p:sp>
        <p:nvSpPr>
          <p:cNvPr id="843" name="Google Shape;843;p34"/>
          <p:cNvSpPr txBox="1">
            <a:spLocks noGrp="1"/>
          </p:cNvSpPr>
          <p:nvPr>
            <p:ph type="subTitle" idx="8"/>
          </p:nvPr>
        </p:nvSpPr>
        <p:spPr>
          <a:xfrm>
            <a:off x="4711216" y="2904641"/>
            <a:ext cx="3973093" cy="1401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Robot</a:t>
            </a:r>
            <a:r>
              <a:rPr lang="en-US" sz="1600" dirty="0"/>
              <a:t>: AlphaBot2-AR cu Arduino</a:t>
            </a:r>
            <a:endParaRPr lang="ro-RO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 err="1"/>
              <a:t>Senzori</a:t>
            </a:r>
            <a:r>
              <a:rPr lang="en-US" sz="1600" dirty="0"/>
              <a:t>: 5 </a:t>
            </a:r>
            <a:r>
              <a:rPr lang="en-US" sz="1600" dirty="0" err="1"/>
              <a:t>senzori</a:t>
            </a:r>
            <a:r>
              <a:rPr lang="en-US" sz="1600" dirty="0"/>
              <a:t> IR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urmărire</a:t>
            </a:r>
            <a:r>
              <a:rPr lang="en-US" sz="1600" dirty="0"/>
              <a:t> </a:t>
            </a:r>
            <a:r>
              <a:rPr lang="en-US" sz="1600" dirty="0" err="1"/>
              <a:t>linie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detecție</a:t>
            </a:r>
            <a:r>
              <a:rPr lang="en-US" sz="1600" dirty="0"/>
              <a:t> checkpoint</a:t>
            </a:r>
            <a:endParaRPr lang="ro-RO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 err="1"/>
              <a:t>Limită</a:t>
            </a:r>
            <a:r>
              <a:rPr lang="en-US" sz="1600" b="1" dirty="0"/>
              <a:t> de </a:t>
            </a:r>
            <a:r>
              <a:rPr lang="en-US" sz="1600" b="1" dirty="0" err="1"/>
              <a:t>timp</a:t>
            </a:r>
            <a:r>
              <a:rPr lang="en-US" sz="1600" dirty="0"/>
              <a:t>: 3 minute per </a:t>
            </a:r>
            <a:r>
              <a:rPr lang="en-US" sz="1600" dirty="0" err="1"/>
              <a:t>tură</a:t>
            </a:r>
            <a:endParaRPr lang="ro-RO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 err="1"/>
              <a:t>Algoritm</a:t>
            </a:r>
            <a:r>
              <a:rPr lang="en-US" sz="1600" dirty="0"/>
              <a:t>: </a:t>
            </a:r>
            <a:r>
              <a:rPr lang="en-US" sz="1600" dirty="0" err="1"/>
              <a:t>urmează</a:t>
            </a:r>
            <a:r>
              <a:rPr lang="en-US" sz="1600" dirty="0"/>
              <a:t> </a:t>
            </a:r>
            <a:r>
              <a:rPr lang="en-US" sz="1600" dirty="0" err="1"/>
              <a:t>linia</a:t>
            </a:r>
            <a:r>
              <a:rPr lang="en-US" sz="1600" dirty="0"/>
              <a:t> + </a:t>
            </a:r>
            <a:r>
              <a:rPr lang="en-US" sz="1600" dirty="0" err="1"/>
              <a:t>întoarceri</a:t>
            </a:r>
            <a:r>
              <a:rPr lang="en-US" sz="1600" dirty="0"/>
              <a:t> automate la checkpoint</a:t>
            </a:r>
            <a:endParaRPr sz="1600" dirty="0"/>
          </a:p>
        </p:txBody>
      </p:sp>
      <p:sp>
        <p:nvSpPr>
          <p:cNvPr id="844" name="Google Shape;844;p34"/>
          <p:cNvSpPr txBox="1">
            <a:spLocks noGrp="1"/>
          </p:cNvSpPr>
          <p:nvPr>
            <p:ph type="title" idx="9"/>
          </p:nvPr>
        </p:nvSpPr>
        <p:spPr>
          <a:xfrm>
            <a:off x="3570126" y="159519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45" name="Google Shape;845;p34"/>
          <p:cNvSpPr txBox="1">
            <a:spLocks noGrp="1"/>
          </p:cNvSpPr>
          <p:nvPr>
            <p:ph type="title" idx="13"/>
          </p:nvPr>
        </p:nvSpPr>
        <p:spPr>
          <a:xfrm>
            <a:off x="3538396" y="2384504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3</a:t>
            </a:r>
            <a:endParaRPr dirty="0"/>
          </a:p>
        </p:txBody>
      </p:sp>
      <p:sp>
        <p:nvSpPr>
          <p:cNvPr id="846" name="Google Shape;846;p34"/>
          <p:cNvSpPr txBox="1">
            <a:spLocks noGrp="1"/>
          </p:cNvSpPr>
          <p:nvPr>
            <p:ph type="title" idx="14"/>
          </p:nvPr>
        </p:nvSpPr>
        <p:spPr>
          <a:xfrm>
            <a:off x="8072413" y="151928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47" name="Google Shape;847;p34"/>
          <p:cNvSpPr txBox="1">
            <a:spLocks noGrp="1"/>
          </p:cNvSpPr>
          <p:nvPr>
            <p:ph type="title" idx="15"/>
          </p:nvPr>
        </p:nvSpPr>
        <p:spPr>
          <a:xfrm>
            <a:off x="8086958" y="2403146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4</a:t>
            </a:r>
            <a:endParaRPr dirty="0"/>
          </a:p>
        </p:txBody>
      </p:sp>
      <p:grpSp>
        <p:nvGrpSpPr>
          <p:cNvPr id="881" name="Google Shape;881;p34"/>
          <p:cNvGrpSpPr/>
          <p:nvPr/>
        </p:nvGrpSpPr>
        <p:grpSpPr>
          <a:xfrm rot="-1110522">
            <a:off x="4204391" y="2128759"/>
            <a:ext cx="593534" cy="446889"/>
            <a:chOff x="4041575" y="1574875"/>
            <a:chExt cx="296475" cy="254225"/>
          </a:xfrm>
        </p:grpSpPr>
        <p:sp>
          <p:nvSpPr>
            <p:cNvPr id="882" name="Google Shape;882;p34"/>
            <p:cNvSpPr/>
            <p:nvPr/>
          </p:nvSpPr>
          <p:spPr>
            <a:xfrm>
              <a:off x="4041575" y="1574875"/>
              <a:ext cx="296475" cy="254225"/>
            </a:xfrm>
            <a:custGeom>
              <a:avLst/>
              <a:gdLst/>
              <a:ahLst/>
              <a:cxnLst/>
              <a:rect l="l" t="t" r="r" b="b"/>
              <a:pathLst>
                <a:path w="11859" h="10169" extrusionOk="0">
                  <a:moveTo>
                    <a:pt x="655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941"/>
                    <a:pt x="179" y="1179"/>
                    <a:pt x="429" y="1274"/>
                  </a:cubicBezTo>
                  <a:lnTo>
                    <a:pt x="429" y="4561"/>
                  </a:lnTo>
                  <a:cubicBezTo>
                    <a:pt x="238" y="4739"/>
                    <a:pt x="119" y="5001"/>
                    <a:pt x="119" y="5275"/>
                  </a:cubicBezTo>
                  <a:cubicBezTo>
                    <a:pt x="119" y="5811"/>
                    <a:pt x="548" y="6251"/>
                    <a:pt x="1084" y="6251"/>
                  </a:cubicBezTo>
                  <a:cubicBezTo>
                    <a:pt x="1095" y="6251"/>
                    <a:pt x="1119" y="6239"/>
                    <a:pt x="1131" y="6239"/>
                  </a:cubicBezTo>
                  <a:cubicBezTo>
                    <a:pt x="1584" y="8478"/>
                    <a:pt x="3560" y="10168"/>
                    <a:pt x="5929" y="10168"/>
                  </a:cubicBezTo>
                  <a:cubicBezTo>
                    <a:pt x="8299" y="10168"/>
                    <a:pt x="10275" y="8478"/>
                    <a:pt x="10716" y="6239"/>
                  </a:cubicBezTo>
                  <a:cubicBezTo>
                    <a:pt x="10728" y="6239"/>
                    <a:pt x="10751" y="6251"/>
                    <a:pt x="10763" y="6251"/>
                  </a:cubicBezTo>
                  <a:cubicBezTo>
                    <a:pt x="11299" y="6251"/>
                    <a:pt x="11728" y="5811"/>
                    <a:pt x="11728" y="5275"/>
                  </a:cubicBezTo>
                  <a:cubicBezTo>
                    <a:pt x="11728" y="5001"/>
                    <a:pt x="11609" y="4739"/>
                    <a:pt x="11418" y="4561"/>
                  </a:cubicBezTo>
                  <a:lnTo>
                    <a:pt x="11418" y="1274"/>
                  </a:lnTo>
                  <a:cubicBezTo>
                    <a:pt x="11668" y="1179"/>
                    <a:pt x="11859" y="941"/>
                    <a:pt x="11859" y="655"/>
                  </a:cubicBezTo>
                  <a:cubicBezTo>
                    <a:pt x="11859" y="298"/>
                    <a:pt x="11561" y="0"/>
                    <a:pt x="11192" y="0"/>
                  </a:cubicBezTo>
                  <a:cubicBezTo>
                    <a:pt x="10835" y="0"/>
                    <a:pt x="10537" y="298"/>
                    <a:pt x="10537" y="655"/>
                  </a:cubicBezTo>
                  <a:cubicBezTo>
                    <a:pt x="10537" y="941"/>
                    <a:pt x="10728" y="1179"/>
                    <a:pt x="10978" y="1274"/>
                  </a:cubicBezTo>
                  <a:lnTo>
                    <a:pt x="10978" y="4334"/>
                  </a:lnTo>
                  <a:cubicBezTo>
                    <a:pt x="10906" y="4311"/>
                    <a:pt x="10835" y="4311"/>
                    <a:pt x="10763" y="4311"/>
                  </a:cubicBezTo>
                  <a:lnTo>
                    <a:pt x="10716" y="4311"/>
                  </a:lnTo>
                  <a:cubicBezTo>
                    <a:pt x="10275" y="2072"/>
                    <a:pt x="8299" y="381"/>
                    <a:pt x="5929" y="381"/>
                  </a:cubicBezTo>
                  <a:cubicBezTo>
                    <a:pt x="3560" y="381"/>
                    <a:pt x="1584" y="2072"/>
                    <a:pt x="1131" y="4311"/>
                  </a:cubicBezTo>
                  <a:lnTo>
                    <a:pt x="1084" y="4311"/>
                  </a:lnTo>
                  <a:cubicBezTo>
                    <a:pt x="1012" y="4311"/>
                    <a:pt x="941" y="4311"/>
                    <a:pt x="881" y="4334"/>
                  </a:cubicBezTo>
                  <a:lnTo>
                    <a:pt x="881" y="1274"/>
                  </a:lnTo>
                  <a:cubicBezTo>
                    <a:pt x="1131" y="1179"/>
                    <a:pt x="1310" y="941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3" name="Google Shape;883;p34"/>
            <p:cNvGrpSpPr/>
            <p:nvPr/>
          </p:nvGrpSpPr>
          <p:grpSpPr>
            <a:xfrm>
              <a:off x="4041575" y="1575025"/>
              <a:ext cx="296475" cy="253925"/>
              <a:chOff x="4041575" y="-114775"/>
              <a:chExt cx="296475" cy="253925"/>
            </a:xfrm>
          </p:grpSpPr>
          <p:sp>
            <p:nvSpPr>
              <p:cNvPr id="884" name="Google Shape;884;p34"/>
              <p:cNvSpPr/>
              <p:nvPr/>
            </p:nvSpPr>
            <p:spPr>
              <a:xfrm>
                <a:off x="4052275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27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27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4"/>
              <p:cNvSpPr/>
              <p:nvPr/>
            </p:nvSpPr>
            <p:spPr>
              <a:xfrm>
                <a:off x="4041575" y="-11477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87"/>
                      <a:pt x="0" y="656"/>
                    </a:cubicBezTo>
                    <a:cubicBezTo>
                      <a:pt x="0" y="1013"/>
                      <a:pt x="286" y="1311"/>
                      <a:pt x="655" y="1311"/>
                    </a:cubicBezTo>
                    <a:cubicBezTo>
                      <a:pt x="1012" y="1311"/>
                      <a:pt x="1310" y="1013"/>
                      <a:pt x="1310" y="656"/>
                    </a:cubicBezTo>
                    <a:cubicBezTo>
                      <a:pt x="1310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4"/>
              <p:cNvSpPr/>
              <p:nvPr/>
            </p:nvSpPr>
            <p:spPr>
              <a:xfrm>
                <a:off x="4316000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15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4"/>
              <p:cNvSpPr/>
              <p:nvPr/>
            </p:nvSpPr>
            <p:spPr>
              <a:xfrm>
                <a:off x="4305000" y="-11477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87"/>
                      <a:pt x="0" y="656"/>
                    </a:cubicBezTo>
                    <a:cubicBezTo>
                      <a:pt x="0" y="1013"/>
                      <a:pt x="298" y="1311"/>
                      <a:pt x="655" y="1311"/>
                    </a:cubicBezTo>
                    <a:cubicBezTo>
                      <a:pt x="1024" y="1311"/>
                      <a:pt x="1322" y="1013"/>
                      <a:pt x="1322" y="656"/>
                    </a:cubicBezTo>
                    <a:cubicBezTo>
                      <a:pt x="1322" y="287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4"/>
              <p:cNvSpPr/>
              <p:nvPr/>
            </p:nvSpPr>
            <p:spPr>
              <a:xfrm>
                <a:off x="4286525" y="-7300"/>
                <a:ext cx="482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1" extrusionOk="0">
                    <a:moveTo>
                      <a:pt x="965" y="0"/>
                    </a:moveTo>
                    <a:cubicBezTo>
                      <a:pt x="430" y="0"/>
                      <a:pt x="1" y="441"/>
                      <a:pt x="1" y="976"/>
                    </a:cubicBezTo>
                    <a:cubicBezTo>
                      <a:pt x="1" y="1512"/>
                      <a:pt x="430" y="1941"/>
                      <a:pt x="965" y="1941"/>
                    </a:cubicBezTo>
                    <a:cubicBezTo>
                      <a:pt x="1501" y="1941"/>
                      <a:pt x="1930" y="1512"/>
                      <a:pt x="1930" y="976"/>
                    </a:cubicBezTo>
                    <a:cubicBezTo>
                      <a:pt x="1930" y="441"/>
                      <a:pt x="1501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4"/>
              <p:cNvSpPr/>
              <p:nvPr/>
            </p:nvSpPr>
            <p:spPr>
              <a:xfrm>
                <a:off x="4044550" y="-7300"/>
                <a:ext cx="4852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1" extrusionOk="0">
                    <a:moveTo>
                      <a:pt x="965" y="0"/>
                    </a:moveTo>
                    <a:cubicBezTo>
                      <a:pt x="429" y="0"/>
                      <a:pt x="0" y="441"/>
                      <a:pt x="0" y="976"/>
                    </a:cubicBezTo>
                    <a:cubicBezTo>
                      <a:pt x="0" y="1512"/>
                      <a:pt x="429" y="1941"/>
                      <a:pt x="965" y="1941"/>
                    </a:cubicBezTo>
                    <a:cubicBezTo>
                      <a:pt x="1500" y="1941"/>
                      <a:pt x="1941" y="1512"/>
                      <a:pt x="1941" y="976"/>
                    </a:cubicBezTo>
                    <a:cubicBezTo>
                      <a:pt x="1941" y="441"/>
                      <a:pt x="1500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4"/>
              <p:cNvSpPr/>
              <p:nvPr/>
            </p:nvSpPr>
            <p:spPr>
              <a:xfrm>
                <a:off x="4067450" y="-105250"/>
                <a:ext cx="244400" cy="2444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76" extrusionOk="0">
                    <a:moveTo>
                      <a:pt x="4894" y="1"/>
                    </a:moveTo>
                    <a:cubicBezTo>
                      <a:pt x="2192" y="1"/>
                      <a:pt x="1" y="2192"/>
                      <a:pt x="1" y="4894"/>
                    </a:cubicBezTo>
                    <a:cubicBezTo>
                      <a:pt x="1" y="7597"/>
                      <a:pt x="2192" y="9776"/>
                      <a:pt x="4894" y="9776"/>
                    </a:cubicBezTo>
                    <a:cubicBezTo>
                      <a:pt x="7585" y="9776"/>
                      <a:pt x="9776" y="7597"/>
                      <a:pt x="9776" y="4894"/>
                    </a:cubicBezTo>
                    <a:cubicBezTo>
                      <a:pt x="9776" y="2192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4"/>
              <p:cNvSpPr/>
              <p:nvPr/>
            </p:nvSpPr>
            <p:spPr>
              <a:xfrm>
                <a:off x="4090375" y="-1862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lnTo>
                      <a:pt x="1" y="2120"/>
                    </a:lnTo>
                    <a:cubicBezTo>
                      <a:pt x="1" y="2501"/>
                      <a:pt x="298" y="2799"/>
                      <a:pt x="679" y="2799"/>
                    </a:cubicBezTo>
                    <a:lnTo>
                      <a:pt x="7275" y="2799"/>
                    </a:lnTo>
                    <a:cubicBezTo>
                      <a:pt x="7645" y="2799"/>
                      <a:pt x="7942" y="2501"/>
                      <a:pt x="7942" y="2120"/>
                    </a:cubicBezTo>
                    <a:lnTo>
                      <a:pt x="7942" y="679"/>
                    </a:lnTo>
                    <a:cubicBezTo>
                      <a:pt x="7942" y="310"/>
                      <a:pt x="7645" y="1"/>
                      <a:pt x="7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4"/>
              <p:cNvSpPr/>
              <p:nvPr/>
            </p:nvSpPr>
            <p:spPr>
              <a:xfrm>
                <a:off x="4119550" y="46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9"/>
                      <a:pt x="489" y="989"/>
                    </a:cubicBezTo>
                    <a:cubicBezTo>
                      <a:pt x="763" y="989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4"/>
              <p:cNvSpPr/>
              <p:nvPr/>
            </p:nvSpPr>
            <p:spPr>
              <a:xfrm>
                <a:off x="4235050" y="4600"/>
                <a:ext cx="250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9"/>
                      <a:pt x="500" y="989"/>
                    </a:cubicBezTo>
                    <a:cubicBezTo>
                      <a:pt x="774" y="989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BF963F-242E-42B8-BFCB-BB187F28A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722" y="300386"/>
            <a:ext cx="3124572" cy="1268078"/>
          </a:xfrm>
          <a:prstGeom prst="rect">
            <a:avLst/>
          </a:prstGeom>
        </p:spPr>
      </p:pic>
      <p:sp>
        <p:nvSpPr>
          <p:cNvPr id="1805" name="Google Shape;1805;p40"/>
          <p:cNvSpPr txBox="1">
            <a:spLocks noGrp="1"/>
          </p:cNvSpPr>
          <p:nvPr>
            <p:ph type="subTitle" idx="1"/>
          </p:nvPr>
        </p:nvSpPr>
        <p:spPr>
          <a:xfrm>
            <a:off x="657981" y="993402"/>
            <a:ext cx="5985530" cy="30618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1800" dirty="0"/>
              <a:t>Fiecare checkpoint va fi numărat o singură dată, la prima atingere de către robot. Dacă același checkpoint este atins de mai multe ori, scorul nu se va mari, dar nici nu vor exista penalizări.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1800" dirty="0"/>
              <a:t>Fiecare robot va avea la dispozitie 3 minute pentru a parcurge labirintul. La finalul celor 3 minute, robotul trebuie să se opreasca automat.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1800" dirty="0"/>
              <a:t>Dacă robotul părăsește complet linia neagră și iese de pe traseu, runda va fi oprită, iar punctajul final va fi reprezentat de numărul de checkpoint-uri atinse până în acel moment.</a:t>
            </a:r>
          </a:p>
        </p:txBody>
      </p:sp>
      <p:grpSp>
        <p:nvGrpSpPr>
          <p:cNvPr id="1806" name="Google Shape;1806;p40"/>
          <p:cNvGrpSpPr/>
          <p:nvPr/>
        </p:nvGrpSpPr>
        <p:grpSpPr>
          <a:xfrm>
            <a:off x="8010934" y="2645011"/>
            <a:ext cx="686778" cy="1310387"/>
            <a:chOff x="3229550" y="1460425"/>
            <a:chExt cx="253050" cy="482825"/>
          </a:xfrm>
        </p:grpSpPr>
        <p:sp>
          <p:nvSpPr>
            <p:cNvPr id="1807" name="Google Shape;1807;p40"/>
            <p:cNvSpPr/>
            <p:nvPr/>
          </p:nvSpPr>
          <p:spPr>
            <a:xfrm>
              <a:off x="3229550" y="1460425"/>
              <a:ext cx="253050" cy="482825"/>
            </a:xfrm>
            <a:custGeom>
              <a:avLst/>
              <a:gdLst/>
              <a:ahLst/>
              <a:cxnLst/>
              <a:rect l="l" t="t" r="r" b="b"/>
              <a:pathLst>
                <a:path w="10122" h="19313" extrusionOk="0">
                  <a:moveTo>
                    <a:pt x="5061" y="1"/>
                  </a:moveTo>
                  <a:cubicBezTo>
                    <a:pt x="4692" y="1"/>
                    <a:pt x="4382" y="298"/>
                    <a:pt x="4382" y="679"/>
                  </a:cubicBezTo>
                  <a:cubicBezTo>
                    <a:pt x="4382" y="965"/>
                    <a:pt x="4573" y="1215"/>
                    <a:pt x="4835" y="1310"/>
                  </a:cubicBezTo>
                  <a:lnTo>
                    <a:pt x="4835" y="2918"/>
                  </a:lnTo>
                  <a:lnTo>
                    <a:pt x="3108" y="2918"/>
                  </a:lnTo>
                  <a:lnTo>
                    <a:pt x="3108" y="4584"/>
                  </a:lnTo>
                  <a:lnTo>
                    <a:pt x="1299" y="4584"/>
                  </a:lnTo>
                  <a:lnTo>
                    <a:pt x="1299" y="5406"/>
                  </a:lnTo>
                  <a:lnTo>
                    <a:pt x="1" y="5406"/>
                  </a:lnTo>
                  <a:lnTo>
                    <a:pt x="1" y="14252"/>
                  </a:lnTo>
                  <a:cubicBezTo>
                    <a:pt x="1" y="17050"/>
                    <a:pt x="2263" y="19312"/>
                    <a:pt x="5061" y="19312"/>
                  </a:cubicBezTo>
                  <a:cubicBezTo>
                    <a:pt x="7859" y="19312"/>
                    <a:pt x="10121" y="17038"/>
                    <a:pt x="10121" y="14252"/>
                  </a:cubicBezTo>
                  <a:lnTo>
                    <a:pt x="10121" y="5406"/>
                  </a:lnTo>
                  <a:lnTo>
                    <a:pt x="8823" y="5406"/>
                  </a:lnTo>
                  <a:lnTo>
                    <a:pt x="8823" y="4584"/>
                  </a:lnTo>
                  <a:lnTo>
                    <a:pt x="7014" y="4584"/>
                  </a:lnTo>
                  <a:lnTo>
                    <a:pt x="7014" y="2918"/>
                  </a:lnTo>
                  <a:lnTo>
                    <a:pt x="5287" y="2918"/>
                  </a:lnTo>
                  <a:lnTo>
                    <a:pt x="5287" y="1310"/>
                  </a:lnTo>
                  <a:cubicBezTo>
                    <a:pt x="5549" y="1215"/>
                    <a:pt x="5740" y="965"/>
                    <a:pt x="5740" y="679"/>
                  </a:cubicBezTo>
                  <a:cubicBezTo>
                    <a:pt x="5740" y="298"/>
                    <a:pt x="5430" y="1"/>
                    <a:pt x="5061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8" name="Google Shape;1808;p40"/>
            <p:cNvGrpSpPr/>
            <p:nvPr/>
          </p:nvGrpSpPr>
          <p:grpSpPr>
            <a:xfrm>
              <a:off x="3229550" y="1460425"/>
              <a:ext cx="253050" cy="482825"/>
              <a:chOff x="3229550" y="-229375"/>
              <a:chExt cx="253050" cy="482825"/>
            </a:xfrm>
          </p:grpSpPr>
          <p:sp>
            <p:nvSpPr>
              <p:cNvPr id="1809" name="Google Shape;1809;p40"/>
              <p:cNvSpPr/>
              <p:nvPr/>
            </p:nvSpPr>
            <p:spPr>
              <a:xfrm>
                <a:off x="3350400" y="-21240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40"/>
              <p:cNvSpPr/>
              <p:nvPr/>
            </p:nvSpPr>
            <p:spPr>
              <a:xfrm>
                <a:off x="3339100" y="-2293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1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1"/>
                      <a:pt x="1048" y="13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40"/>
              <p:cNvSpPr/>
              <p:nvPr/>
            </p:nvSpPr>
            <p:spPr>
              <a:xfrm>
                <a:off x="3229550" y="-939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40"/>
              <p:cNvSpPr/>
              <p:nvPr/>
            </p:nvSpPr>
            <p:spPr>
              <a:xfrm>
                <a:off x="3272125" y="2395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6716" y="4144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40"/>
              <p:cNvSpPr/>
              <p:nvPr/>
            </p:nvSpPr>
            <p:spPr>
              <a:xfrm>
                <a:off x="3272125" y="-373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1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40"/>
              <p:cNvSpPr/>
              <p:nvPr/>
            </p:nvSpPr>
            <p:spPr>
              <a:xfrm>
                <a:off x="3344450" y="-373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1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40"/>
              <p:cNvSpPr/>
              <p:nvPr/>
            </p:nvSpPr>
            <p:spPr>
              <a:xfrm>
                <a:off x="3344450" y="-373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1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40"/>
              <p:cNvSpPr/>
              <p:nvPr/>
            </p:nvSpPr>
            <p:spPr>
              <a:xfrm>
                <a:off x="3417075" y="-373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1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40"/>
              <p:cNvSpPr/>
              <p:nvPr/>
            </p:nvSpPr>
            <p:spPr>
              <a:xfrm>
                <a:off x="3262000" y="-1144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40"/>
              <p:cNvSpPr/>
              <p:nvPr/>
            </p:nvSpPr>
            <p:spPr>
              <a:xfrm>
                <a:off x="3307250" y="-156425"/>
                <a:ext cx="97350" cy="41975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79" extrusionOk="0">
                    <a:moveTo>
                      <a:pt x="0" y="0"/>
                    </a:moveTo>
                    <a:lnTo>
                      <a:pt x="0" y="1679"/>
                    </a:lnTo>
                    <a:lnTo>
                      <a:pt x="3894" y="1679"/>
                    </a:lnTo>
                    <a:lnTo>
                      <a:pt x="38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9" name="Google Shape;1819;p40"/>
          <p:cNvGrpSpPr/>
          <p:nvPr/>
        </p:nvGrpSpPr>
        <p:grpSpPr>
          <a:xfrm>
            <a:off x="6099656" y="3111003"/>
            <a:ext cx="1543624" cy="1946685"/>
            <a:chOff x="4778850" y="2432125"/>
            <a:chExt cx="512900" cy="646825"/>
          </a:xfrm>
        </p:grpSpPr>
        <p:sp>
          <p:nvSpPr>
            <p:cNvPr id="1820" name="Google Shape;1820;p40"/>
            <p:cNvSpPr/>
            <p:nvPr/>
          </p:nvSpPr>
          <p:spPr>
            <a:xfrm>
              <a:off x="4778850" y="2432125"/>
              <a:ext cx="512900" cy="646825"/>
            </a:xfrm>
            <a:custGeom>
              <a:avLst/>
              <a:gdLst/>
              <a:ahLst/>
              <a:cxnLst/>
              <a:rect l="l" t="t" r="r" b="b"/>
              <a:pathLst>
                <a:path w="20516" h="25873" extrusionOk="0">
                  <a:moveTo>
                    <a:pt x="10264" y="1"/>
                  </a:moveTo>
                  <a:cubicBezTo>
                    <a:pt x="7811" y="1"/>
                    <a:pt x="5823" y="1989"/>
                    <a:pt x="5823" y="4442"/>
                  </a:cubicBezTo>
                  <a:lnTo>
                    <a:pt x="5823" y="4942"/>
                  </a:lnTo>
                  <a:cubicBezTo>
                    <a:pt x="5097" y="4942"/>
                    <a:pt x="4513" y="5525"/>
                    <a:pt x="4513" y="6240"/>
                  </a:cubicBezTo>
                  <a:cubicBezTo>
                    <a:pt x="4513" y="6966"/>
                    <a:pt x="5097" y="7549"/>
                    <a:pt x="5823" y="7549"/>
                  </a:cubicBezTo>
                  <a:lnTo>
                    <a:pt x="5823" y="9133"/>
                  </a:lnTo>
                  <a:lnTo>
                    <a:pt x="5073" y="9133"/>
                  </a:lnTo>
                  <a:cubicBezTo>
                    <a:pt x="4704" y="9133"/>
                    <a:pt x="4406" y="9430"/>
                    <a:pt x="4406" y="9800"/>
                  </a:cubicBezTo>
                  <a:cubicBezTo>
                    <a:pt x="4406" y="10169"/>
                    <a:pt x="4704" y="10478"/>
                    <a:pt x="5073" y="10478"/>
                  </a:cubicBezTo>
                  <a:lnTo>
                    <a:pt x="6406" y="10478"/>
                  </a:lnTo>
                  <a:lnTo>
                    <a:pt x="6311" y="11121"/>
                  </a:lnTo>
                  <a:cubicBezTo>
                    <a:pt x="6240" y="11109"/>
                    <a:pt x="6156" y="11109"/>
                    <a:pt x="6085" y="11109"/>
                  </a:cubicBezTo>
                  <a:cubicBezTo>
                    <a:pt x="5418" y="11109"/>
                    <a:pt x="4859" y="11490"/>
                    <a:pt x="4609" y="12050"/>
                  </a:cubicBezTo>
                  <a:lnTo>
                    <a:pt x="3537" y="12050"/>
                  </a:lnTo>
                  <a:lnTo>
                    <a:pt x="1311" y="14479"/>
                  </a:lnTo>
                  <a:lnTo>
                    <a:pt x="1311" y="17455"/>
                  </a:lnTo>
                  <a:lnTo>
                    <a:pt x="1156" y="17455"/>
                  </a:lnTo>
                  <a:cubicBezTo>
                    <a:pt x="941" y="17455"/>
                    <a:pt x="775" y="17622"/>
                    <a:pt x="775" y="17836"/>
                  </a:cubicBezTo>
                  <a:cubicBezTo>
                    <a:pt x="775" y="18039"/>
                    <a:pt x="953" y="18217"/>
                    <a:pt x="1156" y="18217"/>
                  </a:cubicBezTo>
                  <a:lnTo>
                    <a:pt x="1346" y="18217"/>
                  </a:lnTo>
                  <a:cubicBezTo>
                    <a:pt x="1382" y="18420"/>
                    <a:pt x="1501" y="18598"/>
                    <a:pt x="1680" y="18705"/>
                  </a:cubicBezTo>
                  <a:cubicBezTo>
                    <a:pt x="727" y="18884"/>
                    <a:pt x="1" y="19717"/>
                    <a:pt x="1" y="20718"/>
                  </a:cubicBezTo>
                  <a:lnTo>
                    <a:pt x="1144" y="20718"/>
                  </a:lnTo>
                  <a:cubicBezTo>
                    <a:pt x="1144" y="20217"/>
                    <a:pt x="1549" y="19813"/>
                    <a:pt x="2049" y="19813"/>
                  </a:cubicBezTo>
                  <a:cubicBezTo>
                    <a:pt x="2549" y="19813"/>
                    <a:pt x="2966" y="20217"/>
                    <a:pt x="2966" y="20718"/>
                  </a:cubicBezTo>
                  <a:lnTo>
                    <a:pt x="4097" y="20718"/>
                  </a:lnTo>
                  <a:cubicBezTo>
                    <a:pt x="4097" y="19717"/>
                    <a:pt x="3370" y="18884"/>
                    <a:pt x="2418" y="18705"/>
                  </a:cubicBezTo>
                  <a:cubicBezTo>
                    <a:pt x="2596" y="18598"/>
                    <a:pt x="2727" y="18420"/>
                    <a:pt x="2751" y="18217"/>
                  </a:cubicBezTo>
                  <a:lnTo>
                    <a:pt x="2942" y="18217"/>
                  </a:lnTo>
                  <a:cubicBezTo>
                    <a:pt x="3156" y="18217"/>
                    <a:pt x="3323" y="18039"/>
                    <a:pt x="3323" y="17836"/>
                  </a:cubicBezTo>
                  <a:cubicBezTo>
                    <a:pt x="3323" y="17622"/>
                    <a:pt x="3156" y="17455"/>
                    <a:pt x="2942" y="17455"/>
                  </a:cubicBezTo>
                  <a:lnTo>
                    <a:pt x="2727" y="17455"/>
                  </a:lnTo>
                  <a:lnTo>
                    <a:pt x="2727" y="15026"/>
                  </a:lnTo>
                  <a:lnTo>
                    <a:pt x="4156" y="13467"/>
                  </a:lnTo>
                  <a:lnTo>
                    <a:pt x="4632" y="13467"/>
                  </a:lnTo>
                  <a:cubicBezTo>
                    <a:pt x="4871" y="13919"/>
                    <a:pt x="5299" y="14252"/>
                    <a:pt x="5823" y="14336"/>
                  </a:cubicBezTo>
                  <a:lnTo>
                    <a:pt x="5061" y="19313"/>
                  </a:lnTo>
                  <a:lnTo>
                    <a:pt x="6442" y="19313"/>
                  </a:lnTo>
                  <a:lnTo>
                    <a:pt x="6442" y="20908"/>
                  </a:lnTo>
                  <a:cubicBezTo>
                    <a:pt x="6252" y="21063"/>
                    <a:pt x="6121" y="21301"/>
                    <a:pt x="6121" y="21563"/>
                  </a:cubicBezTo>
                  <a:lnTo>
                    <a:pt x="6121" y="21622"/>
                  </a:lnTo>
                  <a:lnTo>
                    <a:pt x="5359" y="21622"/>
                  </a:lnTo>
                  <a:lnTo>
                    <a:pt x="4359" y="23277"/>
                  </a:lnTo>
                  <a:lnTo>
                    <a:pt x="4359" y="25111"/>
                  </a:lnTo>
                  <a:lnTo>
                    <a:pt x="4359" y="25873"/>
                  </a:lnTo>
                  <a:lnTo>
                    <a:pt x="9562" y="25873"/>
                  </a:lnTo>
                  <a:lnTo>
                    <a:pt x="9562" y="25111"/>
                  </a:lnTo>
                  <a:lnTo>
                    <a:pt x="9562" y="23277"/>
                  </a:lnTo>
                  <a:lnTo>
                    <a:pt x="8573" y="21622"/>
                  </a:lnTo>
                  <a:lnTo>
                    <a:pt x="7799" y="21622"/>
                  </a:lnTo>
                  <a:lnTo>
                    <a:pt x="7799" y="21563"/>
                  </a:lnTo>
                  <a:cubicBezTo>
                    <a:pt x="7799" y="21301"/>
                    <a:pt x="7680" y="21063"/>
                    <a:pt x="7478" y="20908"/>
                  </a:cubicBezTo>
                  <a:lnTo>
                    <a:pt x="7478" y="19313"/>
                  </a:lnTo>
                  <a:lnTo>
                    <a:pt x="13026" y="19313"/>
                  </a:lnTo>
                  <a:lnTo>
                    <a:pt x="13026" y="20908"/>
                  </a:lnTo>
                  <a:cubicBezTo>
                    <a:pt x="12836" y="21063"/>
                    <a:pt x="12705" y="21301"/>
                    <a:pt x="12705" y="21563"/>
                  </a:cubicBezTo>
                  <a:lnTo>
                    <a:pt x="12705" y="21622"/>
                  </a:lnTo>
                  <a:lnTo>
                    <a:pt x="11943" y="21622"/>
                  </a:lnTo>
                  <a:lnTo>
                    <a:pt x="10955" y="23277"/>
                  </a:lnTo>
                  <a:lnTo>
                    <a:pt x="10955" y="25111"/>
                  </a:lnTo>
                  <a:lnTo>
                    <a:pt x="10955" y="25873"/>
                  </a:lnTo>
                  <a:lnTo>
                    <a:pt x="16158" y="25873"/>
                  </a:lnTo>
                  <a:lnTo>
                    <a:pt x="16158" y="25111"/>
                  </a:lnTo>
                  <a:lnTo>
                    <a:pt x="16158" y="23277"/>
                  </a:lnTo>
                  <a:lnTo>
                    <a:pt x="15158" y="21622"/>
                  </a:lnTo>
                  <a:lnTo>
                    <a:pt x="14396" y="21622"/>
                  </a:lnTo>
                  <a:lnTo>
                    <a:pt x="14396" y="21563"/>
                  </a:lnTo>
                  <a:cubicBezTo>
                    <a:pt x="14396" y="21301"/>
                    <a:pt x="14265" y="21063"/>
                    <a:pt x="14074" y="20908"/>
                  </a:cubicBezTo>
                  <a:lnTo>
                    <a:pt x="14074" y="19313"/>
                  </a:lnTo>
                  <a:lnTo>
                    <a:pt x="15455" y="19313"/>
                  </a:lnTo>
                  <a:lnTo>
                    <a:pt x="15169" y="17491"/>
                  </a:lnTo>
                  <a:lnTo>
                    <a:pt x="14693" y="14336"/>
                  </a:lnTo>
                  <a:cubicBezTo>
                    <a:pt x="15217" y="14252"/>
                    <a:pt x="15646" y="13919"/>
                    <a:pt x="15884" y="13467"/>
                  </a:cubicBezTo>
                  <a:lnTo>
                    <a:pt x="16360" y="13467"/>
                  </a:lnTo>
                  <a:lnTo>
                    <a:pt x="17789" y="15026"/>
                  </a:lnTo>
                  <a:lnTo>
                    <a:pt x="17789" y="17455"/>
                  </a:lnTo>
                  <a:lnTo>
                    <a:pt x="17574" y="17455"/>
                  </a:lnTo>
                  <a:cubicBezTo>
                    <a:pt x="17360" y="17455"/>
                    <a:pt x="17193" y="17622"/>
                    <a:pt x="17193" y="17836"/>
                  </a:cubicBezTo>
                  <a:cubicBezTo>
                    <a:pt x="17193" y="18039"/>
                    <a:pt x="17360" y="18217"/>
                    <a:pt x="17574" y="18217"/>
                  </a:cubicBezTo>
                  <a:lnTo>
                    <a:pt x="17753" y="18217"/>
                  </a:lnTo>
                  <a:cubicBezTo>
                    <a:pt x="17789" y="18420"/>
                    <a:pt x="17920" y="18598"/>
                    <a:pt x="18098" y="18705"/>
                  </a:cubicBezTo>
                  <a:cubicBezTo>
                    <a:pt x="17146" y="18884"/>
                    <a:pt x="16420" y="19717"/>
                    <a:pt x="16420" y="20718"/>
                  </a:cubicBezTo>
                  <a:lnTo>
                    <a:pt x="17551" y="20718"/>
                  </a:lnTo>
                  <a:cubicBezTo>
                    <a:pt x="17551" y="20217"/>
                    <a:pt x="17967" y="19813"/>
                    <a:pt x="18467" y="19813"/>
                  </a:cubicBezTo>
                  <a:cubicBezTo>
                    <a:pt x="18968" y="19813"/>
                    <a:pt x="19372" y="20217"/>
                    <a:pt x="19372" y="20718"/>
                  </a:cubicBezTo>
                  <a:lnTo>
                    <a:pt x="20515" y="20718"/>
                  </a:lnTo>
                  <a:cubicBezTo>
                    <a:pt x="20515" y="19717"/>
                    <a:pt x="19789" y="18884"/>
                    <a:pt x="18837" y="18705"/>
                  </a:cubicBezTo>
                  <a:cubicBezTo>
                    <a:pt x="19015" y="18598"/>
                    <a:pt x="19134" y="18420"/>
                    <a:pt x="19170" y="18217"/>
                  </a:cubicBezTo>
                  <a:lnTo>
                    <a:pt x="19360" y="18217"/>
                  </a:lnTo>
                  <a:cubicBezTo>
                    <a:pt x="19563" y="18217"/>
                    <a:pt x="19741" y="18039"/>
                    <a:pt x="19741" y="17836"/>
                  </a:cubicBezTo>
                  <a:cubicBezTo>
                    <a:pt x="19741" y="17622"/>
                    <a:pt x="19575" y="17455"/>
                    <a:pt x="19360" y="17455"/>
                  </a:cubicBezTo>
                  <a:lnTo>
                    <a:pt x="19206" y="17455"/>
                  </a:lnTo>
                  <a:lnTo>
                    <a:pt x="19206" y="14479"/>
                  </a:lnTo>
                  <a:lnTo>
                    <a:pt x="16979" y="12050"/>
                  </a:lnTo>
                  <a:lnTo>
                    <a:pt x="15908" y="12050"/>
                  </a:lnTo>
                  <a:cubicBezTo>
                    <a:pt x="15658" y="11490"/>
                    <a:pt x="15086" y="11109"/>
                    <a:pt x="14431" y="11109"/>
                  </a:cubicBezTo>
                  <a:cubicBezTo>
                    <a:pt x="14360" y="11109"/>
                    <a:pt x="14276" y="11109"/>
                    <a:pt x="14205" y="11121"/>
                  </a:cubicBezTo>
                  <a:lnTo>
                    <a:pt x="14110" y="10478"/>
                  </a:lnTo>
                  <a:lnTo>
                    <a:pt x="15443" y="10478"/>
                  </a:lnTo>
                  <a:cubicBezTo>
                    <a:pt x="15812" y="10478"/>
                    <a:pt x="16110" y="10169"/>
                    <a:pt x="16110" y="9800"/>
                  </a:cubicBezTo>
                  <a:cubicBezTo>
                    <a:pt x="16110" y="9430"/>
                    <a:pt x="15812" y="9133"/>
                    <a:pt x="15443" y="9133"/>
                  </a:cubicBezTo>
                  <a:lnTo>
                    <a:pt x="14693" y="9133"/>
                  </a:lnTo>
                  <a:lnTo>
                    <a:pt x="14693" y="7549"/>
                  </a:lnTo>
                  <a:cubicBezTo>
                    <a:pt x="15419" y="7549"/>
                    <a:pt x="16003" y="6966"/>
                    <a:pt x="16003" y="6240"/>
                  </a:cubicBezTo>
                  <a:cubicBezTo>
                    <a:pt x="16003" y="5525"/>
                    <a:pt x="15419" y="4942"/>
                    <a:pt x="14693" y="4942"/>
                  </a:cubicBezTo>
                  <a:lnTo>
                    <a:pt x="14693" y="4442"/>
                  </a:lnTo>
                  <a:cubicBezTo>
                    <a:pt x="14693" y="1989"/>
                    <a:pt x="12705" y="1"/>
                    <a:pt x="10264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1" name="Google Shape;1821;p40"/>
            <p:cNvGrpSpPr/>
            <p:nvPr/>
          </p:nvGrpSpPr>
          <p:grpSpPr>
            <a:xfrm>
              <a:off x="4779150" y="2432125"/>
              <a:ext cx="512300" cy="646825"/>
              <a:chOff x="4779150" y="1079725"/>
              <a:chExt cx="512300" cy="646825"/>
            </a:xfrm>
          </p:grpSpPr>
          <p:sp>
            <p:nvSpPr>
              <p:cNvPr id="1822" name="Google Shape;1822;p40"/>
              <p:cNvSpPr/>
              <p:nvPr/>
            </p:nvSpPr>
            <p:spPr>
              <a:xfrm>
                <a:off x="4939900" y="1522650"/>
                <a:ext cx="25900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4525" extrusionOk="0">
                    <a:moveTo>
                      <a:pt x="524" y="0"/>
                    </a:moveTo>
                    <a:cubicBezTo>
                      <a:pt x="238" y="0"/>
                      <a:pt x="0" y="226"/>
                      <a:pt x="0" y="512"/>
                    </a:cubicBezTo>
                    <a:lnTo>
                      <a:pt x="0" y="4001"/>
                    </a:lnTo>
                    <a:cubicBezTo>
                      <a:pt x="0" y="4286"/>
                      <a:pt x="238" y="4524"/>
                      <a:pt x="524" y="4524"/>
                    </a:cubicBezTo>
                    <a:cubicBezTo>
                      <a:pt x="810" y="4524"/>
                      <a:pt x="1036" y="4286"/>
                      <a:pt x="1036" y="4001"/>
                    </a:cubicBezTo>
                    <a:lnTo>
                      <a:pt x="1036" y="512"/>
                    </a:lnTo>
                    <a:cubicBezTo>
                      <a:pt x="1036" y="226"/>
                      <a:pt x="810" y="0"/>
                      <a:pt x="5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40"/>
              <p:cNvSpPr/>
              <p:nvPr/>
            </p:nvSpPr>
            <p:spPr>
              <a:xfrm>
                <a:off x="4931850" y="1597950"/>
                <a:ext cx="42000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3025" extrusionOk="0">
                    <a:moveTo>
                      <a:pt x="846" y="0"/>
                    </a:moveTo>
                    <a:cubicBezTo>
                      <a:pt x="382" y="0"/>
                      <a:pt x="1" y="369"/>
                      <a:pt x="1" y="834"/>
                    </a:cubicBezTo>
                    <a:lnTo>
                      <a:pt x="1" y="2179"/>
                    </a:lnTo>
                    <a:cubicBezTo>
                      <a:pt x="1" y="2643"/>
                      <a:pt x="382" y="3024"/>
                      <a:pt x="846" y="3024"/>
                    </a:cubicBezTo>
                    <a:cubicBezTo>
                      <a:pt x="1310" y="3024"/>
                      <a:pt x="1679" y="2643"/>
                      <a:pt x="1679" y="2179"/>
                    </a:cubicBezTo>
                    <a:lnTo>
                      <a:pt x="1679" y="834"/>
                    </a:lnTo>
                    <a:cubicBezTo>
                      <a:pt x="1679" y="369"/>
                      <a:pt x="1310" y="0"/>
                      <a:pt x="8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40"/>
              <p:cNvSpPr/>
              <p:nvPr/>
            </p:nvSpPr>
            <p:spPr>
              <a:xfrm>
                <a:off x="4887800" y="1620275"/>
                <a:ext cx="130100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4251" extrusionOk="0">
                    <a:moveTo>
                      <a:pt x="1001" y="0"/>
                    </a:moveTo>
                    <a:lnTo>
                      <a:pt x="1" y="1655"/>
                    </a:lnTo>
                    <a:lnTo>
                      <a:pt x="1" y="4251"/>
                    </a:lnTo>
                    <a:lnTo>
                      <a:pt x="5204" y="4251"/>
                    </a:lnTo>
                    <a:lnTo>
                      <a:pt x="5204" y="1655"/>
                    </a:lnTo>
                    <a:lnTo>
                      <a:pt x="42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40"/>
              <p:cNvSpPr/>
              <p:nvPr/>
            </p:nvSpPr>
            <p:spPr>
              <a:xfrm>
                <a:off x="4910725" y="1658975"/>
                <a:ext cx="84550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2703" extrusionOk="0">
                    <a:moveTo>
                      <a:pt x="1691" y="0"/>
                    </a:moveTo>
                    <a:cubicBezTo>
                      <a:pt x="750" y="0"/>
                      <a:pt x="0" y="750"/>
                      <a:pt x="0" y="1691"/>
                    </a:cubicBezTo>
                    <a:lnTo>
                      <a:pt x="0" y="2703"/>
                    </a:lnTo>
                    <a:lnTo>
                      <a:pt x="3382" y="2703"/>
                    </a:lnTo>
                    <a:lnTo>
                      <a:pt x="3382" y="1691"/>
                    </a:lnTo>
                    <a:cubicBezTo>
                      <a:pt x="3382" y="750"/>
                      <a:pt x="2620" y="0"/>
                      <a:pt x="16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40"/>
              <p:cNvSpPr/>
              <p:nvPr/>
            </p:nvSpPr>
            <p:spPr>
              <a:xfrm>
                <a:off x="4887800" y="1707475"/>
                <a:ext cx="13010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763" extrusionOk="0">
                    <a:moveTo>
                      <a:pt x="1" y="1"/>
                    </a:moveTo>
                    <a:lnTo>
                      <a:pt x="1" y="763"/>
                    </a:lnTo>
                    <a:lnTo>
                      <a:pt x="5204" y="763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40"/>
              <p:cNvSpPr/>
              <p:nvPr/>
            </p:nvSpPr>
            <p:spPr>
              <a:xfrm>
                <a:off x="4911025" y="1636350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19" y="0"/>
                      <a:pt x="0" y="119"/>
                      <a:pt x="0" y="286"/>
                    </a:cubicBezTo>
                    <a:cubicBezTo>
                      <a:pt x="0" y="441"/>
                      <a:pt x="119" y="560"/>
                      <a:pt x="286" y="560"/>
                    </a:cubicBezTo>
                    <a:cubicBezTo>
                      <a:pt x="441" y="560"/>
                      <a:pt x="560" y="441"/>
                      <a:pt x="560" y="286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40"/>
              <p:cNvSpPr/>
              <p:nvPr/>
            </p:nvSpPr>
            <p:spPr>
              <a:xfrm>
                <a:off x="4934225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87" y="0"/>
                    </a:moveTo>
                    <a:cubicBezTo>
                      <a:pt x="120" y="0"/>
                      <a:pt x="1" y="119"/>
                      <a:pt x="1" y="286"/>
                    </a:cubicBezTo>
                    <a:cubicBezTo>
                      <a:pt x="1" y="441"/>
                      <a:pt x="132" y="560"/>
                      <a:pt x="287" y="560"/>
                    </a:cubicBezTo>
                    <a:cubicBezTo>
                      <a:pt x="441" y="560"/>
                      <a:pt x="561" y="441"/>
                      <a:pt x="561" y="286"/>
                    </a:cubicBezTo>
                    <a:cubicBezTo>
                      <a:pt x="561" y="131"/>
                      <a:pt x="441" y="0"/>
                      <a:pt x="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40"/>
              <p:cNvSpPr/>
              <p:nvPr/>
            </p:nvSpPr>
            <p:spPr>
              <a:xfrm>
                <a:off x="4957450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86" y="0"/>
                    </a:moveTo>
                    <a:cubicBezTo>
                      <a:pt x="132" y="0"/>
                      <a:pt x="1" y="119"/>
                      <a:pt x="1" y="286"/>
                    </a:cubicBezTo>
                    <a:cubicBezTo>
                      <a:pt x="1" y="441"/>
                      <a:pt x="132" y="560"/>
                      <a:pt x="286" y="560"/>
                    </a:cubicBezTo>
                    <a:cubicBezTo>
                      <a:pt x="441" y="560"/>
                      <a:pt x="560" y="441"/>
                      <a:pt x="560" y="286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40"/>
              <p:cNvSpPr/>
              <p:nvPr/>
            </p:nvSpPr>
            <p:spPr>
              <a:xfrm>
                <a:off x="4980675" y="1636350"/>
                <a:ext cx="143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60" extrusionOk="0">
                    <a:moveTo>
                      <a:pt x="286" y="0"/>
                    </a:moveTo>
                    <a:cubicBezTo>
                      <a:pt x="131" y="0"/>
                      <a:pt x="0" y="119"/>
                      <a:pt x="0" y="286"/>
                    </a:cubicBezTo>
                    <a:cubicBezTo>
                      <a:pt x="0" y="441"/>
                      <a:pt x="131" y="560"/>
                      <a:pt x="286" y="560"/>
                    </a:cubicBezTo>
                    <a:cubicBezTo>
                      <a:pt x="441" y="560"/>
                      <a:pt x="572" y="441"/>
                      <a:pt x="572" y="286"/>
                    </a:cubicBezTo>
                    <a:cubicBezTo>
                      <a:pt x="572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40"/>
              <p:cNvSpPr/>
              <p:nvPr/>
            </p:nvSpPr>
            <p:spPr>
              <a:xfrm>
                <a:off x="5104800" y="1522650"/>
                <a:ext cx="25925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4525" extrusionOk="0">
                    <a:moveTo>
                      <a:pt x="512" y="0"/>
                    </a:moveTo>
                    <a:cubicBezTo>
                      <a:pt x="226" y="0"/>
                      <a:pt x="0" y="226"/>
                      <a:pt x="0" y="512"/>
                    </a:cubicBezTo>
                    <a:lnTo>
                      <a:pt x="0" y="4001"/>
                    </a:lnTo>
                    <a:cubicBezTo>
                      <a:pt x="0" y="4286"/>
                      <a:pt x="226" y="4524"/>
                      <a:pt x="512" y="4524"/>
                    </a:cubicBezTo>
                    <a:cubicBezTo>
                      <a:pt x="798" y="4524"/>
                      <a:pt x="1036" y="4286"/>
                      <a:pt x="1036" y="4001"/>
                    </a:cubicBezTo>
                    <a:lnTo>
                      <a:pt x="1036" y="512"/>
                    </a:lnTo>
                    <a:cubicBezTo>
                      <a:pt x="1036" y="226"/>
                      <a:pt x="798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40"/>
              <p:cNvSpPr/>
              <p:nvPr/>
            </p:nvSpPr>
            <p:spPr>
              <a:xfrm>
                <a:off x="5096750" y="1597950"/>
                <a:ext cx="42000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3025" extrusionOk="0">
                    <a:moveTo>
                      <a:pt x="834" y="0"/>
                    </a:moveTo>
                    <a:cubicBezTo>
                      <a:pt x="370" y="0"/>
                      <a:pt x="1" y="369"/>
                      <a:pt x="1" y="834"/>
                    </a:cubicBezTo>
                    <a:lnTo>
                      <a:pt x="1" y="2179"/>
                    </a:lnTo>
                    <a:cubicBezTo>
                      <a:pt x="1" y="2643"/>
                      <a:pt x="370" y="3024"/>
                      <a:pt x="834" y="3024"/>
                    </a:cubicBezTo>
                    <a:cubicBezTo>
                      <a:pt x="1299" y="3024"/>
                      <a:pt x="1680" y="2643"/>
                      <a:pt x="1680" y="2179"/>
                    </a:cubicBezTo>
                    <a:lnTo>
                      <a:pt x="1680" y="834"/>
                    </a:lnTo>
                    <a:cubicBezTo>
                      <a:pt x="1680" y="369"/>
                      <a:pt x="1299" y="0"/>
                      <a:pt x="8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40"/>
              <p:cNvSpPr/>
              <p:nvPr/>
            </p:nvSpPr>
            <p:spPr>
              <a:xfrm>
                <a:off x="5052700" y="1620275"/>
                <a:ext cx="130100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4251" extrusionOk="0">
                    <a:moveTo>
                      <a:pt x="989" y="0"/>
                    </a:moveTo>
                    <a:lnTo>
                      <a:pt x="1" y="1655"/>
                    </a:lnTo>
                    <a:lnTo>
                      <a:pt x="1" y="4251"/>
                    </a:lnTo>
                    <a:lnTo>
                      <a:pt x="5204" y="4251"/>
                    </a:lnTo>
                    <a:lnTo>
                      <a:pt x="5204" y="1655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40"/>
              <p:cNvSpPr/>
              <p:nvPr/>
            </p:nvSpPr>
            <p:spPr>
              <a:xfrm>
                <a:off x="5075325" y="1658975"/>
                <a:ext cx="84850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2703" extrusionOk="0">
                    <a:moveTo>
                      <a:pt x="1691" y="0"/>
                    </a:moveTo>
                    <a:cubicBezTo>
                      <a:pt x="762" y="0"/>
                      <a:pt x="0" y="750"/>
                      <a:pt x="0" y="1691"/>
                    </a:cubicBezTo>
                    <a:lnTo>
                      <a:pt x="0" y="2703"/>
                    </a:lnTo>
                    <a:lnTo>
                      <a:pt x="3394" y="2703"/>
                    </a:lnTo>
                    <a:lnTo>
                      <a:pt x="3394" y="1691"/>
                    </a:lnTo>
                    <a:cubicBezTo>
                      <a:pt x="3394" y="750"/>
                      <a:pt x="2632" y="0"/>
                      <a:pt x="16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40"/>
              <p:cNvSpPr/>
              <p:nvPr/>
            </p:nvSpPr>
            <p:spPr>
              <a:xfrm>
                <a:off x="5052700" y="1707475"/>
                <a:ext cx="13010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763" extrusionOk="0">
                    <a:moveTo>
                      <a:pt x="1" y="1"/>
                    </a:moveTo>
                    <a:lnTo>
                      <a:pt x="1" y="763"/>
                    </a:lnTo>
                    <a:lnTo>
                      <a:pt x="5204" y="763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40"/>
              <p:cNvSpPr/>
              <p:nvPr/>
            </p:nvSpPr>
            <p:spPr>
              <a:xfrm>
                <a:off x="5075625" y="1636350"/>
                <a:ext cx="143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60" extrusionOk="0">
                    <a:moveTo>
                      <a:pt x="286" y="0"/>
                    </a:moveTo>
                    <a:cubicBezTo>
                      <a:pt x="131" y="0"/>
                      <a:pt x="0" y="119"/>
                      <a:pt x="0" y="286"/>
                    </a:cubicBezTo>
                    <a:cubicBezTo>
                      <a:pt x="0" y="441"/>
                      <a:pt x="131" y="560"/>
                      <a:pt x="286" y="560"/>
                    </a:cubicBezTo>
                    <a:cubicBezTo>
                      <a:pt x="441" y="560"/>
                      <a:pt x="572" y="441"/>
                      <a:pt x="572" y="286"/>
                    </a:cubicBezTo>
                    <a:cubicBezTo>
                      <a:pt x="572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40"/>
              <p:cNvSpPr/>
              <p:nvPr/>
            </p:nvSpPr>
            <p:spPr>
              <a:xfrm>
                <a:off x="5099125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75" y="0"/>
                    </a:moveTo>
                    <a:cubicBezTo>
                      <a:pt x="120" y="0"/>
                      <a:pt x="1" y="119"/>
                      <a:pt x="1" y="286"/>
                    </a:cubicBezTo>
                    <a:cubicBezTo>
                      <a:pt x="1" y="441"/>
                      <a:pt x="120" y="560"/>
                      <a:pt x="275" y="560"/>
                    </a:cubicBezTo>
                    <a:cubicBezTo>
                      <a:pt x="430" y="560"/>
                      <a:pt x="561" y="441"/>
                      <a:pt x="561" y="286"/>
                    </a:cubicBezTo>
                    <a:cubicBezTo>
                      <a:pt x="561" y="131"/>
                      <a:pt x="430" y="0"/>
                      <a:pt x="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40"/>
              <p:cNvSpPr/>
              <p:nvPr/>
            </p:nvSpPr>
            <p:spPr>
              <a:xfrm>
                <a:off x="5122350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75" y="0"/>
                    </a:moveTo>
                    <a:cubicBezTo>
                      <a:pt x="120" y="0"/>
                      <a:pt x="1" y="119"/>
                      <a:pt x="1" y="286"/>
                    </a:cubicBezTo>
                    <a:cubicBezTo>
                      <a:pt x="1" y="441"/>
                      <a:pt x="120" y="560"/>
                      <a:pt x="275" y="560"/>
                    </a:cubicBezTo>
                    <a:cubicBezTo>
                      <a:pt x="429" y="560"/>
                      <a:pt x="560" y="441"/>
                      <a:pt x="560" y="286"/>
                    </a:cubicBezTo>
                    <a:cubicBezTo>
                      <a:pt x="560" y="131"/>
                      <a:pt x="429" y="0"/>
                      <a:pt x="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40"/>
              <p:cNvSpPr/>
              <p:nvPr/>
            </p:nvSpPr>
            <p:spPr>
              <a:xfrm>
                <a:off x="5145575" y="1636350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19" y="0"/>
                      <a:pt x="0" y="119"/>
                      <a:pt x="0" y="286"/>
                    </a:cubicBezTo>
                    <a:cubicBezTo>
                      <a:pt x="0" y="441"/>
                      <a:pt x="131" y="560"/>
                      <a:pt x="286" y="560"/>
                    </a:cubicBezTo>
                    <a:cubicBezTo>
                      <a:pt x="441" y="560"/>
                      <a:pt x="560" y="441"/>
                      <a:pt x="560" y="286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40"/>
              <p:cNvSpPr/>
              <p:nvPr/>
            </p:nvSpPr>
            <p:spPr>
              <a:xfrm>
                <a:off x="4891675" y="1203250"/>
                <a:ext cx="65200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609" extrusionOk="0">
                    <a:moveTo>
                      <a:pt x="1310" y="1"/>
                    </a:moveTo>
                    <a:cubicBezTo>
                      <a:pt x="584" y="1"/>
                      <a:pt x="0" y="584"/>
                      <a:pt x="0" y="1310"/>
                    </a:cubicBezTo>
                    <a:cubicBezTo>
                      <a:pt x="0" y="2025"/>
                      <a:pt x="584" y="2608"/>
                      <a:pt x="1310" y="2608"/>
                    </a:cubicBezTo>
                    <a:cubicBezTo>
                      <a:pt x="2024" y="2608"/>
                      <a:pt x="2608" y="2025"/>
                      <a:pt x="2608" y="1310"/>
                    </a:cubicBezTo>
                    <a:cubicBezTo>
                      <a:pt x="2608" y="584"/>
                      <a:pt x="2024" y="1"/>
                      <a:pt x="13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40"/>
              <p:cNvSpPr/>
              <p:nvPr/>
            </p:nvSpPr>
            <p:spPr>
              <a:xfrm>
                <a:off x="5113725" y="1203250"/>
                <a:ext cx="65200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609" extrusionOk="0">
                    <a:moveTo>
                      <a:pt x="1298" y="1"/>
                    </a:moveTo>
                    <a:cubicBezTo>
                      <a:pt x="584" y="1"/>
                      <a:pt x="0" y="584"/>
                      <a:pt x="0" y="1310"/>
                    </a:cubicBezTo>
                    <a:cubicBezTo>
                      <a:pt x="0" y="2025"/>
                      <a:pt x="584" y="2608"/>
                      <a:pt x="1298" y="2608"/>
                    </a:cubicBezTo>
                    <a:cubicBezTo>
                      <a:pt x="2024" y="2608"/>
                      <a:pt x="2608" y="2025"/>
                      <a:pt x="2608" y="1310"/>
                    </a:cubicBezTo>
                    <a:cubicBezTo>
                      <a:pt x="2608" y="584"/>
                      <a:pt x="2024" y="1"/>
                      <a:pt x="129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40"/>
              <p:cNvSpPr/>
              <p:nvPr/>
            </p:nvSpPr>
            <p:spPr>
              <a:xfrm>
                <a:off x="4812200" y="1514300"/>
                <a:ext cx="3575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430" extrusionOk="0">
                    <a:moveTo>
                      <a:pt x="715" y="1"/>
                    </a:moveTo>
                    <a:cubicBezTo>
                      <a:pt x="322" y="1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15" y="1429"/>
                    </a:cubicBezTo>
                    <a:cubicBezTo>
                      <a:pt x="1108" y="1429"/>
                      <a:pt x="1429" y="1108"/>
                      <a:pt x="1429" y="715"/>
                    </a:cubicBezTo>
                    <a:cubicBezTo>
                      <a:pt x="1429" y="322"/>
                      <a:pt x="1108" y="1"/>
                      <a:pt x="7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40"/>
              <p:cNvSpPr/>
              <p:nvPr/>
            </p:nvSpPr>
            <p:spPr>
              <a:xfrm>
                <a:off x="4811600" y="1380950"/>
                <a:ext cx="135150" cy="135175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5407" extrusionOk="0">
                    <a:moveTo>
                      <a:pt x="2227" y="1"/>
                    </a:moveTo>
                    <a:lnTo>
                      <a:pt x="1" y="2430"/>
                    </a:lnTo>
                    <a:lnTo>
                      <a:pt x="1" y="5406"/>
                    </a:lnTo>
                    <a:lnTo>
                      <a:pt x="1417" y="5406"/>
                    </a:lnTo>
                    <a:lnTo>
                      <a:pt x="1417" y="2977"/>
                    </a:lnTo>
                    <a:lnTo>
                      <a:pt x="2846" y="1418"/>
                    </a:lnTo>
                    <a:lnTo>
                      <a:pt x="5406" y="1418"/>
                    </a:lnTo>
                    <a:lnTo>
                      <a:pt x="54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40"/>
              <p:cNvSpPr/>
              <p:nvPr/>
            </p:nvSpPr>
            <p:spPr>
              <a:xfrm>
                <a:off x="4890175" y="1357450"/>
                <a:ext cx="81300" cy="81275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3251" extrusionOk="0">
                    <a:moveTo>
                      <a:pt x="1632" y="0"/>
                    </a:moveTo>
                    <a:cubicBezTo>
                      <a:pt x="727" y="0"/>
                      <a:pt x="1" y="726"/>
                      <a:pt x="1" y="1619"/>
                    </a:cubicBezTo>
                    <a:cubicBezTo>
                      <a:pt x="1" y="2524"/>
                      <a:pt x="727" y="3250"/>
                      <a:pt x="1632" y="3250"/>
                    </a:cubicBezTo>
                    <a:cubicBezTo>
                      <a:pt x="2525" y="3250"/>
                      <a:pt x="3251" y="2524"/>
                      <a:pt x="3251" y="1619"/>
                    </a:cubicBezTo>
                    <a:cubicBezTo>
                      <a:pt x="3251" y="726"/>
                      <a:pt x="2525" y="0"/>
                      <a:pt x="16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40"/>
              <p:cNvSpPr/>
              <p:nvPr/>
            </p:nvSpPr>
            <p:spPr>
              <a:xfrm>
                <a:off x="4798200" y="1516100"/>
                <a:ext cx="6372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763" extrusionOk="0">
                    <a:moveTo>
                      <a:pt x="382" y="0"/>
                    </a:moveTo>
                    <a:cubicBezTo>
                      <a:pt x="179" y="0"/>
                      <a:pt x="1" y="167"/>
                      <a:pt x="1" y="381"/>
                    </a:cubicBezTo>
                    <a:cubicBezTo>
                      <a:pt x="1" y="584"/>
                      <a:pt x="179" y="762"/>
                      <a:pt x="382" y="762"/>
                    </a:cubicBezTo>
                    <a:lnTo>
                      <a:pt x="2168" y="762"/>
                    </a:lnTo>
                    <a:cubicBezTo>
                      <a:pt x="2382" y="762"/>
                      <a:pt x="2549" y="584"/>
                      <a:pt x="2549" y="381"/>
                    </a:cubicBezTo>
                    <a:cubicBezTo>
                      <a:pt x="2549" y="167"/>
                      <a:pt x="2382" y="0"/>
                      <a:pt x="21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40"/>
              <p:cNvSpPr/>
              <p:nvPr/>
            </p:nvSpPr>
            <p:spPr>
              <a:xfrm>
                <a:off x="4779150" y="1546450"/>
                <a:ext cx="1021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49" extrusionOk="0">
                    <a:moveTo>
                      <a:pt x="2037" y="1"/>
                    </a:moveTo>
                    <a:cubicBezTo>
                      <a:pt x="918" y="1"/>
                      <a:pt x="1" y="917"/>
                      <a:pt x="1" y="2048"/>
                    </a:cubicBezTo>
                    <a:lnTo>
                      <a:pt x="1132" y="2048"/>
                    </a:lnTo>
                    <a:cubicBezTo>
                      <a:pt x="1132" y="1548"/>
                      <a:pt x="1537" y="1144"/>
                      <a:pt x="2037" y="1144"/>
                    </a:cubicBezTo>
                    <a:cubicBezTo>
                      <a:pt x="2537" y="1144"/>
                      <a:pt x="2954" y="1548"/>
                      <a:pt x="2954" y="2048"/>
                    </a:cubicBezTo>
                    <a:lnTo>
                      <a:pt x="4085" y="2048"/>
                    </a:lnTo>
                    <a:cubicBezTo>
                      <a:pt x="4085" y="917"/>
                      <a:pt x="3168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40"/>
              <p:cNvSpPr/>
              <p:nvPr/>
            </p:nvSpPr>
            <p:spPr>
              <a:xfrm>
                <a:off x="4910425" y="1377675"/>
                <a:ext cx="408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632" extrusionOk="0">
                    <a:moveTo>
                      <a:pt x="822" y="1"/>
                    </a:moveTo>
                    <a:cubicBezTo>
                      <a:pt x="370" y="1"/>
                      <a:pt x="0" y="370"/>
                      <a:pt x="0" y="810"/>
                    </a:cubicBezTo>
                    <a:cubicBezTo>
                      <a:pt x="0" y="1263"/>
                      <a:pt x="370" y="1632"/>
                      <a:pt x="822" y="1632"/>
                    </a:cubicBezTo>
                    <a:cubicBezTo>
                      <a:pt x="1262" y="1632"/>
                      <a:pt x="1632" y="1263"/>
                      <a:pt x="1632" y="810"/>
                    </a:cubicBezTo>
                    <a:cubicBezTo>
                      <a:pt x="1632" y="370"/>
                      <a:pt x="1262" y="1"/>
                      <a:pt x="8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40"/>
              <p:cNvSpPr/>
              <p:nvPr/>
            </p:nvSpPr>
            <p:spPr>
              <a:xfrm>
                <a:off x="5222375" y="1514300"/>
                <a:ext cx="360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30" extrusionOk="0">
                    <a:moveTo>
                      <a:pt x="726" y="1"/>
                    </a:moveTo>
                    <a:cubicBezTo>
                      <a:pt x="322" y="1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26" y="1429"/>
                    </a:cubicBezTo>
                    <a:cubicBezTo>
                      <a:pt x="1119" y="1429"/>
                      <a:pt x="1441" y="1108"/>
                      <a:pt x="1441" y="715"/>
                    </a:cubicBezTo>
                    <a:cubicBezTo>
                      <a:pt x="1441" y="322"/>
                      <a:pt x="1119" y="1"/>
                      <a:pt x="7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40"/>
              <p:cNvSpPr/>
              <p:nvPr/>
            </p:nvSpPr>
            <p:spPr>
              <a:xfrm>
                <a:off x="5123850" y="1380950"/>
                <a:ext cx="135150" cy="135175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5407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60" y="1418"/>
                    </a:lnTo>
                    <a:lnTo>
                      <a:pt x="3989" y="2977"/>
                    </a:lnTo>
                    <a:lnTo>
                      <a:pt x="3989" y="5406"/>
                    </a:lnTo>
                    <a:lnTo>
                      <a:pt x="5406" y="5406"/>
                    </a:lnTo>
                    <a:lnTo>
                      <a:pt x="5406" y="2430"/>
                    </a:lnTo>
                    <a:lnTo>
                      <a:pt x="31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40"/>
              <p:cNvSpPr/>
              <p:nvPr/>
            </p:nvSpPr>
            <p:spPr>
              <a:xfrm>
                <a:off x="5099125" y="1357450"/>
                <a:ext cx="81300" cy="81275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3251" extrusionOk="0">
                    <a:moveTo>
                      <a:pt x="1620" y="0"/>
                    </a:moveTo>
                    <a:cubicBezTo>
                      <a:pt x="727" y="0"/>
                      <a:pt x="1" y="726"/>
                      <a:pt x="1" y="1619"/>
                    </a:cubicBezTo>
                    <a:cubicBezTo>
                      <a:pt x="1" y="2524"/>
                      <a:pt x="727" y="3250"/>
                      <a:pt x="1620" y="3250"/>
                    </a:cubicBezTo>
                    <a:cubicBezTo>
                      <a:pt x="2525" y="3250"/>
                      <a:pt x="3251" y="2524"/>
                      <a:pt x="3251" y="1619"/>
                    </a:cubicBezTo>
                    <a:cubicBezTo>
                      <a:pt x="3251" y="726"/>
                      <a:pt x="2525" y="0"/>
                      <a:pt x="16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40"/>
              <p:cNvSpPr/>
              <p:nvPr/>
            </p:nvSpPr>
            <p:spPr>
              <a:xfrm>
                <a:off x="5208675" y="1516100"/>
                <a:ext cx="6372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763" extrusionOk="0">
                    <a:moveTo>
                      <a:pt x="381" y="0"/>
                    </a:moveTo>
                    <a:cubicBezTo>
                      <a:pt x="167" y="0"/>
                      <a:pt x="0" y="167"/>
                      <a:pt x="0" y="381"/>
                    </a:cubicBezTo>
                    <a:cubicBezTo>
                      <a:pt x="0" y="584"/>
                      <a:pt x="167" y="762"/>
                      <a:pt x="381" y="762"/>
                    </a:cubicBezTo>
                    <a:lnTo>
                      <a:pt x="2167" y="762"/>
                    </a:lnTo>
                    <a:cubicBezTo>
                      <a:pt x="2382" y="762"/>
                      <a:pt x="2548" y="584"/>
                      <a:pt x="2548" y="381"/>
                    </a:cubicBezTo>
                    <a:cubicBezTo>
                      <a:pt x="2548" y="167"/>
                      <a:pt x="2382" y="0"/>
                      <a:pt x="21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40"/>
              <p:cNvSpPr/>
              <p:nvPr/>
            </p:nvSpPr>
            <p:spPr>
              <a:xfrm>
                <a:off x="5189325" y="1546450"/>
                <a:ext cx="1021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49" extrusionOk="0">
                    <a:moveTo>
                      <a:pt x="2048" y="1"/>
                    </a:moveTo>
                    <a:cubicBezTo>
                      <a:pt x="917" y="1"/>
                      <a:pt x="1" y="917"/>
                      <a:pt x="1" y="2048"/>
                    </a:cubicBezTo>
                    <a:lnTo>
                      <a:pt x="1132" y="2048"/>
                    </a:lnTo>
                    <a:cubicBezTo>
                      <a:pt x="1132" y="1548"/>
                      <a:pt x="1548" y="1144"/>
                      <a:pt x="2048" y="1144"/>
                    </a:cubicBezTo>
                    <a:cubicBezTo>
                      <a:pt x="2549" y="1144"/>
                      <a:pt x="2953" y="1548"/>
                      <a:pt x="2953" y="2048"/>
                    </a:cubicBezTo>
                    <a:lnTo>
                      <a:pt x="4084" y="2048"/>
                    </a:lnTo>
                    <a:cubicBezTo>
                      <a:pt x="4084" y="917"/>
                      <a:pt x="3168" y="1"/>
                      <a:pt x="20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40"/>
              <p:cNvSpPr/>
              <p:nvPr/>
            </p:nvSpPr>
            <p:spPr>
              <a:xfrm>
                <a:off x="5119375" y="1377675"/>
                <a:ext cx="408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632" extrusionOk="0">
                    <a:moveTo>
                      <a:pt x="810" y="1"/>
                    </a:moveTo>
                    <a:cubicBezTo>
                      <a:pt x="370" y="1"/>
                      <a:pt x="1" y="370"/>
                      <a:pt x="1" y="810"/>
                    </a:cubicBezTo>
                    <a:cubicBezTo>
                      <a:pt x="1" y="1263"/>
                      <a:pt x="370" y="1632"/>
                      <a:pt x="810" y="1632"/>
                    </a:cubicBezTo>
                    <a:cubicBezTo>
                      <a:pt x="1263" y="1632"/>
                      <a:pt x="1632" y="1263"/>
                      <a:pt x="1632" y="810"/>
                    </a:cubicBezTo>
                    <a:cubicBezTo>
                      <a:pt x="1632" y="370"/>
                      <a:pt x="1263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40"/>
              <p:cNvSpPr/>
              <p:nvPr/>
            </p:nvSpPr>
            <p:spPr>
              <a:xfrm>
                <a:off x="4905375" y="1324700"/>
                <a:ext cx="259875" cy="237850"/>
              </a:xfrm>
              <a:custGeom>
                <a:avLst/>
                <a:gdLst/>
                <a:ahLst/>
                <a:cxnLst/>
                <a:rect l="l" t="t" r="r" b="b"/>
                <a:pathLst>
                  <a:path w="10395" h="9514" extrusionOk="0">
                    <a:moveTo>
                      <a:pt x="1453" y="0"/>
                    </a:moveTo>
                    <a:lnTo>
                      <a:pt x="0" y="9513"/>
                    </a:lnTo>
                    <a:lnTo>
                      <a:pt x="10394" y="9513"/>
                    </a:lnTo>
                    <a:lnTo>
                      <a:pt x="894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40"/>
              <p:cNvSpPr/>
              <p:nvPr/>
            </p:nvSpPr>
            <p:spPr>
              <a:xfrm>
                <a:off x="4970250" y="1278850"/>
                <a:ext cx="130100" cy="124150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4966" extrusionOk="0">
                    <a:moveTo>
                      <a:pt x="596" y="1"/>
                    </a:moveTo>
                    <a:cubicBezTo>
                      <a:pt x="263" y="1"/>
                      <a:pt x="1" y="275"/>
                      <a:pt x="1" y="596"/>
                    </a:cubicBezTo>
                    <a:lnTo>
                      <a:pt x="1" y="4370"/>
                    </a:lnTo>
                    <a:cubicBezTo>
                      <a:pt x="1" y="4704"/>
                      <a:pt x="263" y="4966"/>
                      <a:pt x="596" y="4966"/>
                    </a:cubicBezTo>
                    <a:lnTo>
                      <a:pt x="4608" y="4966"/>
                    </a:lnTo>
                    <a:cubicBezTo>
                      <a:pt x="4942" y="4966"/>
                      <a:pt x="5204" y="4704"/>
                      <a:pt x="5204" y="4370"/>
                    </a:cubicBezTo>
                    <a:lnTo>
                      <a:pt x="5204" y="596"/>
                    </a:lnTo>
                    <a:cubicBezTo>
                      <a:pt x="5204" y="275"/>
                      <a:pt x="4942" y="1"/>
                      <a:pt x="4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40"/>
              <p:cNvSpPr/>
              <p:nvPr/>
            </p:nvSpPr>
            <p:spPr>
              <a:xfrm>
                <a:off x="4905375" y="1516975"/>
                <a:ext cx="259875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10395" h="1823" extrusionOk="0">
                    <a:moveTo>
                      <a:pt x="286" y="1"/>
                    </a:moveTo>
                    <a:lnTo>
                      <a:pt x="0" y="1822"/>
                    </a:lnTo>
                    <a:lnTo>
                      <a:pt x="10394" y="1822"/>
                    </a:lnTo>
                    <a:lnTo>
                      <a:pt x="1010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40"/>
              <p:cNvSpPr/>
              <p:nvPr/>
            </p:nvSpPr>
            <p:spPr>
              <a:xfrm>
                <a:off x="4924425" y="1079725"/>
                <a:ext cx="221775" cy="229225"/>
              </a:xfrm>
              <a:custGeom>
                <a:avLst/>
                <a:gdLst/>
                <a:ahLst/>
                <a:cxnLst/>
                <a:rect l="l" t="t" r="r" b="b"/>
                <a:pathLst>
                  <a:path w="8871" h="9169" extrusionOk="0">
                    <a:moveTo>
                      <a:pt x="4441" y="1"/>
                    </a:moveTo>
                    <a:cubicBezTo>
                      <a:pt x="1988" y="1"/>
                      <a:pt x="0" y="1989"/>
                      <a:pt x="0" y="4442"/>
                    </a:cubicBezTo>
                    <a:lnTo>
                      <a:pt x="0" y="9168"/>
                    </a:lnTo>
                    <a:lnTo>
                      <a:pt x="8870" y="9168"/>
                    </a:lnTo>
                    <a:lnTo>
                      <a:pt x="8870" y="4442"/>
                    </a:lnTo>
                    <a:cubicBezTo>
                      <a:pt x="8870" y="1989"/>
                      <a:pt x="6882" y="1"/>
                      <a:pt x="4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40"/>
              <p:cNvSpPr/>
              <p:nvPr/>
            </p:nvSpPr>
            <p:spPr>
              <a:xfrm>
                <a:off x="4958350" y="1113350"/>
                <a:ext cx="153900" cy="195600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7824" extrusionOk="0">
                    <a:moveTo>
                      <a:pt x="3084" y="1"/>
                    </a:moveTo>
                    <a:cubicBezTo>
                      <a:pt x="1381" y="1"/>
                      <a:pt x="0" y="1370"/>
                      <a:pt x="0" y="3073"/>
                    </a:cubicBezTo>
                    <a:lnTo>
                      <a:pt x="0" y="7823"/>
                    </a:lnTo>
                    <a:lnTo>
                      <a:pt x="6156" y="7823"/>
                    </a:lnTo>
                    <a:lnTo>
                      <a:pt x="6156" y="3073"/>
                    </a:lnTo>
                    <a:cubicBezTo>
                      <a:pt x="6156" y="1370"/>
                      <a:pt x="4775" y="1"/>
                      <a:pt x="30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40"/>
              <p:cNvSpPr/>
              <p:nvPr/>
            </p:nvSpPr>
            <p:spPr>
              <a:xfrm>
                <a:off x="4977700" y="12235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8"/>
                      <a:pt x="500" y="988"/>
                    </a:cubicBezTo>
                    <a:cubicBezTo>
                      <a:pt x="774" y="988"/>
                      <a:pt x="988" y="774"/>
                      <a:pt x="988" y="500"/>
                    </a:cubicBezTo>
                    <a:cubicBezTo>
                      <a:pt x="988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40"/>
              <p:cNvSpPr/>
              <p:nvPr/>
            </p:nvSpPr>
            <p:spPr>
              <a:xfrm>
                <a:off x="5068175" y="12235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8"/>
                      <a:pt x="489" y="988"/>
                    </a:cubicBezTo>
                    <a:cubicBezTo>
                      <a:pt x="763" y="988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40"/>
              <p:cNvSpPr/>
              <p:nvPr/>
            </p:nvSpPr>
            <p:spPr>
              <a:xfrm>
                <a:off x="4977700" y="1270525"/>
                <a:ext cx="11520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727" extrusionOk="0">
                    <a:moveTo>
                      <a:pt x="369" y="0"/>
                    </a:moveTo>
                    <a:cubicBezTo>
                      <a:pt x="167" y="0"/>
                      <a:pt x="0" y="155"/>
                      <a:pt x="0" y="358"/>
                    </a:cubicBezTo>
                    <a:cubicBezTo>
                      <a:pt x="0" y="560"/>
                      <a:pt x="167" y="727"/>
                      <a:pt x="369" y="727"/>
                    </a:cubicBezTo>
                    <a:lnTo>
                      <a:pt x="4239" y="727"/>
                    </a:lnTo>
                    <a:cubicBezTo>
                      <a:pt x="4441" y="727"/>
                      <a:pt x="4608" y="560"/>
                      <a:pt x="4608" y="358"/>
                    </a:cubicBezTo>
                    <a:cubicBezTo>
                      <a:pt x="4608" y="155"/>
                      <a:pt x="4441" y="0"/>
                      <a:pt x="4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40"/>
              <p:cNvSpPr/>
              <p:nvPr/>
            </p:nvSpPr>
            <p:spPr>
              <a:xfrm>
                <a:off x="4889000" y="1308025"/>
                <a:ext cx="29260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11704" h="1347" extrusionOk="0">
                    <a:moveTo>
                      <a:pt x="667" y="1"/>
                    </a:moveTo>
                    <a:cubicBezTo>
                      <a:pt x="298" y="1"/>
                      <a:pt x="0" y="298"/>
                      <a:pt x="0" y="667"/>
                    </a:cubicBezTo>
                    <a:cubicBezTo>
                      <a:pt x="0" y="1036"/>
                      <a:pt x="298" y="1346"/>
                      <a:pt x="667" y="1346"/>
                    </a:cubicBezTo>
                    <a:lnTo>
                      <a:pt x="11037" y="1346"/>
                    </a:lnTo>
                    <a:cubicBezTo>
                      <a:pt x="11406" y="1346"/>
                      <a:pt x="11704" y="1036"/>
                      <a:pt x="11704" y="667"/>
                    </a:cubicBezTo>
                    <a:cubicBezTo>
                      <a:pt x="11704" y="298"/>
                      <a:pt x="11406" y="1"/>
                      <a:pt x="110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40"/>
              <p:cNvSpPr/>
              <p:nvPr/>
            </p:nvSpPr>
            <p:spPr>
              <a:xfrm>
                <a:off x="493037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50" y="1"/>
                    </a:move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94"/>
                      <a:pt x="119" y="513"/>
                      <a:pt x="250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08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40"/>
              <p:cNvSpPr/>
              <p:nvPr/>
            </p:nvSpPr>
            <p:spPr>
              <a:xfrm>
                <a:off x="495507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70" y="0"/>
                    </a:moveTo>
                    <a:cubicBezTo>
                      <a:pt x="264" y="0"/>
                      <a:pt x="257" y="0"/>
                      <a:pt x="250" y="1"/>
                    </a:cubicBezTo>
                    <a:cubicBezTo>
                      <a:pt x="108" y="1"/>
                      <a:pt x="0" y="108"/>
                      <a:pt x="0" y="251"/>
                    </a:cubicBezTo>
                    <a:cubicBezTo>
                      <a:pt x="0" y="394"/>
                      <a:pt x="108" y="513"/>
                      <a:pt x="250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15"/>
                      <a:pt x="404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40"/>
              <p:cNvSpPr/>
              <p:nvPr/>
            </p:nvSpPr>
            <p:spPr>
              <a:xfrm>
                <a:off x="4979475" y="1418450"/>
                <a:ext cx="131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5" y="513"/>
                      <a:pt x="525" y="394"/>
                      <a:pt x="525" y="251"/>
                    </a:cubicBezTo>
                    <a:cubicBezTo>
                      <a:pt x="525" y="115"/>
                      <a:pt x="416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40"/>
              <p:cNvSpPr/>
              <p:nvPr/>
            </p:nvSpPr>
            <p:spPr>
              <a:xfrm>
                <a:off x="500417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6" y="513"/>
                      <a:pt x="513" y="394"/>
                      <a:pt x="513" y="251"/>
                    </a:cubicBezTo>
                    <a:cubicBezTo>
                      <a:pt x="513" y="115"/>
                      <a:pt x="415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0"/>
              <p:cNvSpPr/>
              <p:nvPr/>
            </p:nvSpPr>
            <p:spPr>
              <a:xfrm>
                <a:off x="5028900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62" y="1"/>
                    </a:move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94"/>
                      <a:pt x="119" y="513"/>
                      <a:pt x="262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08"/>
                      <a:pt x="393" y="1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40"/>
              <p:cNvSpPr/>
              <p:nvPr/>
            </p:nvSpPr>
            <p:spPr>
              <a:xfrm>
                <a:off x="5053600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50" y="1"/>
                    </a:moveTo>
                    <a:cubicBezTo>
                      <a:pt x="107" y="1"/>
                      <a:pt x="0" y="108"/>
                      <a:pt x="0" y="251"/>
                    </a:cubicBezTo>
                    <a:cubicBezTo>
                      <a:pt x="0" y="394"/>
                      <a:pt x="107" y="513"/>
                      <a:pt x="250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08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40"/>
              <p:cNvSpPr/>
              <p:nvPr/>
            </p:nvSpPr>
            <p:spPr>
              <a:xfrm>
                <a:off x="5078000" y="1418450"/>
                <a:ext cx="131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5" y="513"/>
                      <a:pt x="525" y="394"/>
                      <a:pt x="525" y="251"/>
                    </a:cubicBezTo>
                    <a:cubicBezTo>
                      <a:pt x="525" y="115"/>
                      <a:pt x="416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40"/>
              <p:cNvSpPr/>
              <p:nvPr/>
            </p:nvSpPr>
            <p:spPr>
              <a:xfrm>
                <a:off x="5102700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6" y="513"/>
                      <a:pt x="513" y="394"/>
                      <a:pt x="513" y="251"/>
                    </a:cubicBezTo>
                    <a:cubicBezTo>
                      <a:pt x="513" y="115"/>
                      <a:pt x="415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40"/>
              <p:cNvSpPr/>
              <p:nvPr/>
            </p:nvSpPr>
            <p:spPr>
              <a:xfrm>
                <a:off x="512742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80" y="0"/>
                    </a:moveTo>
                    <a:cubicBezTo>
                      <a:pt x="274" y="0"/>
                      <a:pt x="268" y="0"/>
                      <a:pt x="262" y="1"/>
                    </a:cubicBez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94"/>
                      <a:pt x="119" y="513"/>
                      <a:pt x="262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15"/>
                      <a:pt x="404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40"/>
              <p:cNvSpPr/>
              <p:nvPr/>
            </p:nvSpPr>
            <p:spPr>
              <a:xfrm>
                <a:off x="4916075" y="1478575"/>
                <a:ext cx="2384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9538" h="537" extrusionOk="0">
                    <a:moveTo>
                      <a:pt x="84" y="1"/>
                    </a:moveTo>
                    <a:lnTo>
                      <a:pt x="1" y="537"/>
                    </a:lnTo>
                    <a:lnTo>
                      <a:pt x="9538" y="537"/>
                    </a:lnTo>
                    <a:lnTo>
                      <a:pt x="94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73" name="Google Shape;1873;p40"/>
          <p:cNvGrpSpPr/>
          <p:nvPr/>
        </p:nvGrpSpPr>
        <p:grpSpPr>
          <a:xfrm rot="-1027852">
            <a:off x="6488943" y="173858"/>
            <a:ext cx="1513088" cy="1945797"/>
            <a:chOff x="5679575" y="2433925"/>
            <a:chExt cx="502750" cy="646525"/>
          </a:xfrm>
        </p:grpSpPr>
        <p:sp>
          <p:nvSpPr>
            <p:cNvPr id="1874" name="Google Shape;1874;p40"/>
            <p:cNvSpPr/>
            <p:nvPr/>
          </p:nvSpPr>
          <p:spPr>
            <a:xfrm>
              <a:off x="5679575" y="2433925"/>
              <a:ext cx="502750" cy="646525"/>
            </a:xfrm>
            <a:custGeom>
              <a:avLst/>
              <a:gdLst/>
              <a:ahLst/>
              <a:cxnLst/>
              <a:rect l="l" t="t" r="r" b="b"/>
              <a:pathLst>
                <a:path w="20110" h="25861" extrusionOk="0">
                  <a:moveTo>
                    <a:pt x="8120" y="0"/>
                  </a:moveTo>
                  <a:lnTo>
                    <a:pt x="5370" y="2750"/>
                  </a:lnTo>
                  <a:lnTo>
                    <a:pt x="5370" y="3548"/>
                  </a:lnTo>
                  <a:cubicBezTo>
                    <a:pt x="5358" y="3536"/>
                    <a:pt x="5334" y="3536"/>
                    <a:pt x="5322" y="3536"/>
                  </a:cubicBezTo>
                  <a:cubicBezTo>
                    <a:pt x="4691" y="3536"/>
                    <a:pt x="4179" y="4048"/>
                    <a:pt x="4179" y="4679"/>
                  </a:cubicBezTo>
                  <a:cubicBezTo>
                    <a:pt x="4179" y="5310"/>
                    <a:pt x="4691" y="5822"/>
                    <a:pt x="5322" y="5822"/>
                  </a:cubicBezTo>
                  <a:lnTo>
                    <a:pt x="5370" y="5822"/>
                  </a:lnTo>
                  <a:lnTo>
                    <a:pt x="5370" y="6620"/>
                  </a:lnTo>
                  <a:lnTo>
                    <a:pt x="6299" y="7537"/>
                  </a:lnTo>
                  <a:lnTo>
                    <a:pt x="6168" y="8930"/>
                  </a:lnTo>
                  <a:cubicBezTo>
                    <a:pt x="6144" y="8930"/>
                    <a:pt x="6108" y="8918"/>
                    <a:pt x="6072" y="8918"/>
                  </a:cubicBezTo>
                  <a:cubicBezTo>
                    <a:pt x="5418" y="8918"/>
                    <a:pt x="4858" y="9311"/>
                    <a:pt x="4596" y="9870"/>
                  </a:cubicBezTo>
                  <a:lnTo>
                    <a:pt x="3524" y="9870"/>
                  </a:lnTo>
                  <a:lnTo>
                    <a:pt x="1298" y="12299"/>
                  </a:lnTo>
                  <a:lnTo>
                    <a:pt x="1298" y="15276"/>
                  </a:lnTo>
                  <a:lnTo>
                    <a:pt x="1155" y="15276"/>
                  </a:lnTo>
                  <a:cubicBezTo>
                    <a:pt x="941" y="15276"/>
                    <a:pt x="774" y="15443"/>
                    <a:pt x="774" y="15657"/>
                  </a:cubicBezTo>
                  <a:cubicBezTo>
                    <a:pt x="774" y="15859"/>
                    <a:pt x="941" y="16038"/>
                    <a:pt x="1155" y="16038"/>
                  </a:cubicBezTo>
                  <a:lnTo>
                    <a:pt x="1334" y="16038"/>
                  </a:lnTo>
                  <a:cubicBezTo>
                    <a:pt x="1369" y="16240"/>
                    <a:pt x="1500" y="16419"/>
                    <a:pt x="1679" y="16526"/>
                  </a:cubicBezTo>
                  <a:cubicBezTo>
                    <a:pt x="726" y="16705"/>
                    <a:pt x="0" y="17538"/>
                    <a:pt x="0" y="18538"/>
                  </a:cubicBezTo>
                  <a:lnTo>
                    <a:pt x="1131" y="18538"/>
                  </a:lnTo>
                  <a:cubicBezTo>
                    <a:pt x="1131" y="18038"/>
                    <a:pt x="1548" y="17633"/>
                    <a:pt x="2048" y="17633"/>
                  </a:cubicBezTo>
                  <a:cubicBezTo>
                    <a:pt x="2548" y="17633"/>
                    <a:pt x="2953" y="18038"/>
                    <a:pt x="2953" y="18538"/>
                  </a:cubicBezTo>
                  <a:lnTo>
                    <a:pt x="4096" y="18538"/>
                  </a:lnTo>
                  <a:cubicBezTo>
                    <a:pt x="4096" y="17538"/>
                    <a:pt x="3370" y="16705"/>
                    <a:pt x="2417" y="16526"/>
                  </a:cubicBezTo>
                  <a:cubicBezTo>
                    <a:pt x="2596" y="16419"/>
                    <a:pt x="2715" y="16240"/>
                    <a:pt x="2751" y="16038"/>
                  </a:cubicBezTo>
                  <a:lnTo>
                    <a:pt x="2941" y="16038"/>
                  </a:lnTo>
                  <a:cubicBezTo>
                    <a:pt x="3143" y="16038"/>
                    <a:pt x="3322" y="15859"/>
                    <a:pt x="3322" y="15657"/>
                  </a:cubicBezTo>
                  <a:cubicBezTo>
                    <a:pt x="3322" y="15443"/>
                    <a:pt x="3143" y="15276"/>
                    <a:pt x="2941" y="15276"/>
                  </a:cubicBezTo>
                  <a:lnTo>
                    <a:pt x="2727" y="15276"/>
                  </a:lnTo>
                  <a:lnTo>
                    <a:pt x="2727" y="12847"/>
                  </a:lnTo>
                  <a:lnTo>
                    <a:pt x="4155" y="11287"/>
                  </a:lnTo>
                  <a:lnTo>
                    <a:pt x="4632" y="11287"/>
                  </a:lnTo>
                  <a:cubicBezTo>
                    <a:pt x="4870" y="11763"/>
                    <a:pt x="5334" y="12097"/>
                    <a:pt x="5882" y="12168"/>
                  </a:cubicBezTo>
                  <a:lnTo>
                    <a:pt x="5810" y="13026"/>
                  </a:lnTo>
                  <a:lnTo>
                    <a:pt x="5727" y="13859"/>
                  </a:lnTo>
                  <a:lnTo>
                    <a:pt x="5263" y="19181"/>
                  </a:lnTo>
                  <a:lnTo>
                    <a:pt x="6287" y="19181"/>
                  </a:lnTo>
                  <a:lnTo>
                    <a:pt x="6287" y="20288"/>
                  </a:lnTo>
                  <a:lnTo>
                    <a:pt x="6156" y="20288"/>
                  </a:lnTo>
                  <a:cubicBezTo>
                    <a:pt x="5989" y="20288"/>
                    <a:pt x="5846" y="20419"/>
                    <a:pt x="5846" y="20586"/>
                  </a:cubicBezTo>
                  <a:cubicBezTo>
                    <a:pt x="5846" y="20753"/>
                    <a:pt x="5989" y="20896"/>
                    <a:pt x="6156" y="20896"/>
                  </a:cubicBezTo>
                  <a:lnTo>
                    <a:pt x="6287" y="20896"/>
                  </a:lnTo>
                  <a:lnTo>
                    <a:pt x="6287" y="22158"/>
                  </a:lnTo>
                  <a:cubicBezTo>
                    <a:pt x="6084" y="22324"/>
                    <a:pt x="5941" y="22562"/>
                    <a:pt x="5906" y="22824"/>
                  </a:cubicBezTo>
                  <a:lnTo>
                    <a:pt x="5537" y="22824"/>
                  </a:lnTo>
                  <a:cubicBezTo>
                    <a:pt x="5144" y="22824"/>
                    <a:pt x="4822" y="23146"/>
                    <a:pt x="4822" y="23539"/>
                  </a:cubicBezTo>
                  <a:lnTo>
                    <a:pt x="4822" y="23634"/>
                  </a:lnTo>
                  <a:cubicBezTo>
                    <a:pt x="4548" y="23634"/>
                    <a:pt x="4322" y="23860"/>
                    <a:pt x="4322" y="24134"/>
                  </a:cubicBezTo>
                  <a:cubicBezTo>
                    <a:pt x="4322" y="24420"/>
                    <a:pt x="4548" y="24646"/>
                    <a:pt x="4822" y="24646"/>
                  </a:cubicBezTo>
                  <a:lnTo>
                    <a:pt x="4822" y="25075"/>
                  </a:lnTo>
                  <a:lnTo>
                    <a:pt x="4822" y="25860"/>
                  </a:lnTo>
                  <a:lnTo>
                    <a:pt x="9168" y="25860"/>
                  </a:lnTo>
                  <a:lnTo>
                    <a:pt x="9168" y="25075"/>
                  </a:lnTo>
                  <a:lnTo>
                    <a:pt x="9168" y="24646"/>
                  </a:lnTo>
                  <a:cubicBezTo>
                    <a:pt x="9454" y="24646"/>
                    <a:pt x="9680" y="24420"/>
                    <a:pt x="9680" y="24134"/>
                  </a:cubicBezTo>
                  <a:cubicBezTo>
                    <a:pt x="9680" y="23860"/>
                    <a:pt x="9454" y="23634"/>
                    <a:pt x="9168" y="23634"/>
                  </a:cubicBezTo>
                  <a:lnTo>
                    <a:pt x="9168" y="23539"/>
                  </a:lnTo>
                  <a:cubicBezTo>
                    <a:pt x="9168" y="23146"/>
                    <a:pt x="8858" y="22824"/>
                    <a:pt x="8466" y="22824"/>
                  </a:cubicBezTo>
                  <a:lnTo>
                    <a:pt x="8096" y="22824"/>
                  </a:lnTo>
                  <a:cubicBezTo>
                    <a:pt x="8049" y="22562"/>
                    <a:pt x="7906" y="22324"/>
                    <a:pt x="7704" y="22158"/>
                  </a:cubicBezTo>
                  <a:lnTo>
                    <a:pt x="7704" y="20896"/>
                  </a:lnTo>
                  <a:lnTo>
                    <a:pt x="7846" y="20896"/>
                  </a:lnTo>
                  <a:cubicBezTo>
                    <a:pt x="8013" y="20896"/>
                    <a:pt x="8144" y="20753"/>
                    <a:pt x="8144" y="20586"/>
                  </a:cubicBezTo>
                  <a:cubicBezTo>
                    <a:pt x="8144" y="20419"/>
                    <a:pt x="8013" y="20288"/>
                    <a:pt x="7846" y="20288"/>
                  </a:cubicBezTo>
                  <a:lnTo>
                    <a:pt x="7704" y="20288"/>
                  </a:lnTo>
                  <a:lnTo>
                    <a:pt x="7704" y="19181"/>
                  </a:lnTo>
                  <a:lnTo>
                    <a:pt x="12406" y="19181"/>
                  </a:lnTo>
                  <a:lnTo>
                    <a:pt x="12406" y="20288"/>
                  </a:lnTo>
                  <a:lnTo>
                    <a:pt x="12264" y="20288"/>
                  </a:lnTo>
                  <a:cubicBezTo>
                    <a:pt x="12097" y="20288"/>
                    <a:pt x="11966" y="20419"/>
                    <a:pt x="11966" y="20586"/>
                  </a:cubicBezTo>
                  <a:cubicBezTo>
                    <a:pt x="11966" y="20753"/>
                    <a:pt x="12097" y="20896"/>
                    <a:pt x="12264" y="20896"/>
                  </a:cubicBezTo>
                  <a:lnTo>
                    <a:pt x="12406" y="20896"/>
                  </a:lnTo>
                  <a:lnTo>
                    <a:pt x="12406" y="22158"/>
                  </a:lnTo>
                  <a:cubicBezTo>
                    <a:pt x="12204" y="22324"/>
                    <a:pt x="12061" y="22562"/>
                    <a:pt x="12014" y="22824"/>
                  </a:cubicBezTo>
                  <a:lnTo>
                    <a:pt x="11656" y="22824"/>
                  </a:lnTo>
                  <a:cubicBezTo>
                    <a:pt x="11263" y="22824"/>
                    <a:pt x="10942" y="23146"/>
                    <a:pt x="10942" y="23539"/>
                  </a:cubicBezTo>
                  <a:lnTo>
                    <a:pt x="10942" y="23634"/>
                  </a:lnTo>
                  <a:cubicBezTo>
                    <a:pt x="10668" y="23634"/>
                    <a:pt x="10430" y="23860"/>
                    <a:pt x="10430" y="24134"/>
                  </a:cubicBezTo>
                  <a:cubicBezTo>
                    <a:pt x="10430" y="24420"/>
                    <a:pt x="10656" y="24646"/>
                    <a:pt x="10942" y="24646"/>
                  </a:cubicBezTo>
                  <a:lnTo>
                    <a:pt x="10942" y="25075"/>
                  </a:lnTo>
                  <a:lnTo>
                    <a:pt x="10942" y="25860"/>
                  </a:lnTo>
                  <a:lnTo>
                    <a:pt x="15288" y="25860"/>
                  </a:lnTo>
                  <a:lnTo>
                    <a:pt x="15288" y="25075"/>
                  </a:lnTo>
                  <a:lnTo>
                    <a:pt x="15288" y="24646"/>
                  </a:lnTo>
                  <a:cubicBezTo>
                    <a:pt x="15574" y="24646"/>
                    <a:pt x="15800" y="24420"/>
                    <a:pt x="15800" y="24134"/>
                  </a:cubicBezTo>
                  <a:cubicBezTo>
                    <a:pt x="15800" y="23860"/>
                    <a:pt x="15574" y="23634"/>
                    <a:pt x="15288" y="23634"/>
                  </a:cubicBezTo>
                  <a:lnTo>
                    <a:pt x="15288" y="23539"/>
                  </a:lnTo>
                  <a:cubicBezTo>
                    <a:pt x="15288" y="23146"/>
                    <a:pt x="14966" y="22824"/>
                    <a:pt x="14585" y="22824"/>
                  </a:cubicBezTo>
                  <a:lnTo>
                    <a:pt x="14216" y="22824"/>
                  </a:lnTo>
                  <a:cubicBezTo>
                    <a:pt x="14169" y="22562"/>
                    <a:pt x="14026" y="22324"/>
                    <a:pt x="13823" y="22158"/>
                  </a:cubicBezTo>
                  <a:lnTo>
                    <a:pt x="13823" y="20896"/>
                  </a:lnTo>
                  <a:lnTo>
                    <a:pt x="13966" y="20896"/>
                  </a:lnTo>
                  <a:cubicBezTo>
                    <a:pt x="14133" y="20896"/>
                    <a:pt x="14264" y="20753"/>
                    <a:pt x="14264" y="20586"/>
                  </a:cubicBezTo>
                  <a:cubicBezTo>
                    <a:pt x="14264" y="20419"/>
                    <a:pt x="14133" y="20288"/>
                    <a:pt x="13966" y="20288"/>
                  </a:cubicBezTo>
                  <a:lnTo>
                    <a:pt x="13823" y="20288"/>
                  </a:lnTo>
                  <a:lnTo>
                    <a:pt x="13823" y="19181"/>
                  </a:lnTo>
                  <a:lnTo>
                    <a:pt x="14859" y="19181"/>
                  </a:lnTo>
                  <a:lnTo>
                    <a:pt x="14359" y="13657"/>
                  </a:lnTo>
                  <a:lnTo>
                    <a:pt x="14311" y="13026"/>
                  </a:lnTo>
                  <a:lnTo>
                    <a:pt x="14228" y="12168"/>
                  </a:lnTo>
                  <a:cubicBezTo>
                    <a:pt x="14776" y="12097"/>
                    <a:pt x="15240" y="11763"/>
                    <a:pt x="15490" y="11287"/>
                  </a:cubicBezTo>
                  <a:lnTo>
                    <a:pt x="15966" y="11287"/>
                  </a:lnTo>
                  <a:lnTo>
                    <a:pt x="17395" y="12847"/>
                  </a:lnTo>
                  <a:lnTo>
                    <a:pt x="17395" y="15276"/>
                  </a:lnTo>
                  <a:lnTo>
                    <a:pt x="17169" y="15276"/>
                  </a:lnTo>
                  <a:cubicBezTo>
                    <a:pt x="16967" y="15276"/>
                    <a:pt x="16800" y="15443"/>
                    <a:pt x="16800" y="15657"/>
                  </a:cubicBezTo>
                  <a:cubicBezTo>
                    <a:pt x="16800" y="15859"/>
                    <a:pt x="16967" y="16038"/>
                    <a:pt x="17169" y="16038"/>
                  </a:cubicBezTo>
                  <a:lnTo>
                    <a:pt x="17359" y="16038"/>
                  </a:lnTo>
                  <a:cubicBezTo>
                    <a:pt x="17395" y="16240"/>
                    <a:pt x="17526" y="16419"/>
                    <a:pt x="17693" y="16526"/>
                  </a:cubicBezTo>
                  <a:cubicBezTo>
                    <a:pt x="16752" y="16705"/>
                    <a:pt x="16026" y="17538"/>
                    <a:pt x="16026" y="18538"/>
                  </a:cubicBezTo>
                  <a:lnTo>
                    <a:pt x="17157" y="18538"/>
                  </a:lnTo>
                  <a:cubicBezTo>
                    <a:pt x="17157" y="18038"/>
                    <a:pt x="17562" y="17633"/>
                    <a:pt x="18074" y="17633"/>
                  </a:cubicBezTo>
                  <a:cubicBezTo>
                    <a:pt x="18574" y="17633"/>
                    <a:pt x="18979" y="18038"/>
                    <a:pt x="18979" y="18538"/>
                  </a:cubicBezTo>
                  <a:lnTo>
                    <a:pt x="20110" y="18538"/>
                  </a:lnTo>
                  <a:cubicBezTo>
                    <a:pt x="20110" y="17538"/>
                    <a:pt x="19384" y="16705"/>
                    <a:pt x="18431" y="16526"/>
                  </a:cubicBezTo>
                  <a:cubicBezTo>
                    <a:pt x="18610" y="16419"/>
                    <a:pt x="18741" y="16240"/>
                    <a:pt x="18776" y="16026"/>
                  </a:cubicBezTo>
                  <a:lnTo>
                    <a:pt x="18955" y="16026"/>
                  </a:lnTo>
                  <a:cubicBezTo>
                    <a:pt x="19169" y="16026"/>
                    <a:pt x="19336" y="15859"/>
                    <a:pt x="19336" y="15657"/>
                  </a:cubicBezTo>
                  <a:cubicBezTo>
                    <a:pt x="19336" y="15443"/>
                    <a:pt x="19169" y="15276"/>
                    <a:pt x="18955" y="15276"/>
                  </a:cubicBezTo>
                  <a:lnTo>
                    <a:pt x="18800" y="15276"/>
                  </a:lnTo>
                  <a:lnTo>
                    <a:pt x="18800" y="12287"/>
                  </a:lnTo>
                  <a:lnTo>
                    <a:pt x="16574" y="9870"/>
                  </a:lnTo>
                  <a:lnTo>
                    <a:pt x="15514" y="9870"/>
                  </a:lnTo>
                  <a:cubicBezTo>
                    <a:pt x="15252" y="9311"/>
                    <a:pt x="14692" y="8918"/>
                    <a:pt x="14026" y="8918"/>
                  </a:cubicBezTo>
                  <a:cubicBezTo>
                    <a:pt x="14002" y="8918"/>
                    <a:pt x="13966" y="8918"/>
                    <a:pt x="13942" y="8930"/>
                  </a:cubicBezTo>
                  <a:lnTo>
                    <a:pt x="13811" y="7537"/>
                  </a:lnTo>
                  <a:lnTo>
                    <a:pt x="14728" y="6620"/>
                  </a:lnTo>
                  <a:lnTo>
                    <a:pt x="14728" y="5822"/>
                  </a:lnTo>
                  <a:lnTo>
                    <a:pt x="14788" y="5822"/>
                  </a:lnTo>
                  <a:cubicBezTo>
                    <a:pt x="15419" y="5822"/>
                    <a:pt x="15931" y="5310"/>
                    <a:pt x="15931" y="4679"/>
                  </a:cubicBezTo>
                  <a:cubicBezTo>
                    <a:pt x="15931" y="4048"/>
                    <a:pt x="15419" y="3536"/>
                    <a:pt x="14788" y="3536"/>
                  </a:cubicBezTo>
                  <a:cubicBezTo>
                    <a:pt x="14776" y="3536"/>
                    <a:pt x="14752" y="3536"/>
                    <a:pt x="14728" y="3548"/>
                  </a:cubicBezTo>
                  <a:lnTo>
                    <a:pt x="14728" y="2750"/>
                  </a:lnTo>
                  <a:lnTo>
                    <a:pt x="11990" y="0"/>
                  </a:ln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5" name="Google Shape;1875;p40"/>
            <p:cNvGrpSpPr/>
            <p:nvPr/>
          </p:nvGrpSpPr>
          <p:grpSpPr>
            <a:xfrm>
              <a:off x="5679575" y="2434075"/>
              <a:ext cx="502750" cy="646225"/>
              <a:chOff x="5679575" y="1081525"/>
              <a:chExt cx="502750" cy="646225"/>
            </a:xfrm>
          </p:grpSpPr>
          <p:sp>
            <p:nvSpPr>
              <p:cNvPr id="1876" name="Google Shape;1876;p40"/>
              <p:cNvSpPr/>
              <p:nvPr/>
            </p:nvSpPr>
            <p:spPr>
              <a:xfrm>
                <a:off x="5712900" y="1461625"/>
                <a:ext cx="3575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430" extrusionOk="0">
                    <a:moveTo>
                      <a:pt x="715" y="0"/>
                    </a:moveTo>
                    <a:cubicBezTo>
                      <a:pt x="322" y="0"/>
                      <a:pt x="1" y="322"/>
                      <a:pt x="1" y="715"/>
                    </a:cubicBezTo>
                    <a:cubicBezTo>
                      <a:pt x="1" y="1108"/>
                      <a:pt x="322" y="1429"/>
                      <a:pt x="715" y="1429"/>
                    </a:cubicBezTo>
                    <a:cubicBezTo>
                      <a:pt x="1108" y="1429"/>
                      <a:pt x="1429" y="1108"/>
                      <a:pt x="1429" y="715"/>
                    </a:cubicBezTo>
                    <a:cubicBezTo>
                      <a:pt x="1429" y="322"/>
                      <a:pt x="1108" y="0"/>
                      <a:pt x="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40"/>
              <p:cNvSpPr/>
              <p:nvPr/>
            </p:nvSpPr>
            <p:spPr>
              <a:xfrm>
                <a:off x="5712300" y="1328275"/>
                <a:ext cx="135175" cy="135150"/>
              </a:xfrm>
              <a:custGeom>
                <a:avLst/>
                <a:gdLst/>
                <a:ahLst/>
                <a:cxnLst/>
                <a:rect l="l" t="t" r="r" b="b"/>
                <a:pathLst>
                  <a:path w="5407" h="5406" extrusionOk="0">
                    <a:moveTo>
                      <a:pt x="2227" y="0"/>
                    </a:moveTo>
                    <a:lnTo>
                      <a:pt x="1" y="2429"/>
                    </a:lnTo>
                    <a:lnTo>
                      <a:pt x="1" y="5406"/>
                    </a:lnTo>
                    <a:lnTo>
                      <a:pt x="1418" y="5406"/>
                    </a:lnTo>
                    <a:lnTo>
                      <a:pt x="1418" y="2977"/>
                    </a:lnTo>
                    <a:lnTo>
                      <a:pt x="2846" y="1417"/>
                    </a:lnTo>
                    <a:lnTo>
                      <a:pt x="5406" y="1417"/>
                    </a:lnTo>
                    <a:lnTo>
                      <a:pt x="54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40"/>
              <p:cNvSpPr/>
              <p:nvPr/>
            </p:nvSpPr>
            <p:spPr>
              <a:xfrm>
                <a:off x="5790900" y="1304450"/>
                <a:ext cx="81275" cy="81600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3264" extrusionOk="0">
                    <a:moveTo>
                      <a:pt x="1631" y="1"/>
                    </a:moveTo>
                    <a:cubicBezTo>
                      <a:pt x="726" y="1"/>
                      <a:pt x="0" y="739"/>
                      <a:pt x="0" y="1632"/>
                    </a:cubicBezTo>
                    <a:cubicBezTo>
                      <a:pt x="0" y="2537"/>
                      <a:pt x="726" y="3263"/>
                      <a:pt x="1631" y="3263"/>
                    </a:cubicBezTo>
                    <a:cubicBezTo>
                      <a:pt x="2524" y="3263"/>
                      <a:pt x="3251" y="2537"/>
                      <a:pt x="3251" y="1632"/>
                    </a:cubicBezTo>
                    <a:cubicBezTo>
                      <a:pt x="3251" y="739"/>
                      <a:pt x="2524" y="1"/>
                      <a:pt x="16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40"/>
              <p:cNvSpPr/>
              <p:nvPr/>
            </p:nvSpPr>
            <p:spPr>
              <a:xfrm>
                <a:off x="5698925" y="1463400"/>
                <a:ext cx="6370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751" extrusionOk="0">
                    <a:moveTo>
                      <a:pt x="381" y="1"/>
                    </a:moveTo>
                    <a:cubicBezTo>
                      <a:pt x="167" y="1"/>
                      <a:pt x="0" y="167"/>
                      <a:pt x="0" y="382"/>
                    </a:cubicBezTo>
                    <a:cubicBezTo>
                      <a:pt x="0" y="584"/>
                      <a:pt x="167" y="751"/>
                      <a:pt x="381" y="751"/>
                    </a:cubicBezTo>
                    <a:lnTo>
                      <a:pt x="2167" y="751"/>
                    </a:lnTo>
                    <a:cubicBezTo>
                      <a:pt x="2381" y="751"/>
                      <a:pt x="2548" y="584"/>
                      <a:pt x="2548" y="382"/>
                    </a:cubicBezTo>
                    <a:cubicBezTo>
                      <a:pt x="2548" y="167"/>
                      <a:pt x="2381" y="1"/>
                      <a:pt x="21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40"/>
              <p:cNvSpPr/>
              <p:nvPr/>
            </p:nvSpPr>
            <p:spPr>
              <a:xfrm>
                <a:off x="5679575" y="1493775"/>
                <a:ext cx="1024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2049" extrusionOk="0">
                    <a:moveTo>
                      <a:pt x="2048" y="0"/>
                    </a:moveTo>
                    <a:cubicBezTo>
                      <a:pt x="917" y="0"/>
                      <a:pt x="0" y="917"/>
                      <a:pt x="0" y="2048"/>
                    </a:cubicBezTo>
                    <a:lnTo>
                      <a:pt x="1143" y="2048"/>
                    </a:lnTo>
                    <a:cubicBezTo>
                      <a:pt x="1143" y="1548"/>
                      <a:pt x="1548" y="1131"/>
                      <a:pt x="2048" y="1131"/>
                    </a:cubicBezTo>
                    <a:cubicBezTo>
                      <a:pt x="2548" y="1131"/>
                      <a:pt x="2965" y="1548"/>
                      <a:pt x="2965" y="2048"/>
                    </a:cubicBezTo>
                    <a:lnTo>
                      <a:pt x="4096" y="2048"/>
                    </a:lnTo>
                    <a:cubicBezTo>
                      <a:pt x="4096" y="917"/>
                      <a:pt x="3179" y="0"/>
                      <a:pt x="20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40"/>
              <p:cNvSpPr/>
              <p:nvPr/>
            </p:nvSpPr>
            <p:spPr>
              <a:xfrm>
                <a:off x="5811125" y="1325000"/>
                <a:ext cx="40800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620" extrusionOk="0">
                    <a:moveTo>
                      <a:pt x="822" y="0"/>
                    </a:moveTo>
                    <a:cubicBezTo>
                      <a:pt x="370" y="0"/>
                      <a:pt x="1" y="357"/>
                      <a:pt x="1" y="810"/>
                    </a:cubicBezTo>
                    <a:cubicBezTo>
                      <a:pt x="1" y="1262"/>
                      <a:pt x="370" y="1620"/>
                      <a:pt x="822" y="1620"/>
                    </a:cubicBezTo>
                    <a:cubicBezTo>
                      <a:pt x="1263" y="1620"/>
                      <a:pt x="1632" y="1262"/>
                      <a:pt x="1632" y="810"/>
                    </a:cubicBezTo>
                    <a:cubicBezTo>
                      <a:pt x="1632" y="357"/>
                      <a:pt x="1263" y="0"/>
                      <a:pt x="8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40"/>
              <p:cNvSpPr/>
              <p:nvPr/>
            </p:nvSpPr>
            <p:spPr>
              <a:xfrm>
                <a:off x="6113250" y="1461625"/>
                <a:ext cx="3575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430" extrusionOk="0">
                    <a:moveTo>
                      <a:pt x="715" y="0"/>
                    </a:moveTo>
                    <a:cubicBezTo>
                      <a:pt x="322" y="0"/>
                      <a:pt x="1" y="322"/>
                      <a:pt x="1" y="715"/>
                    </a:cubicBezTo>
                    <a:cubicBezTo>
                      <a:pt x="1" y="1108"/>
                      <a:pt x="322" y="1429"/>
                      <a:pt x="715" y="1429"/>
                    </a:cubicBezTo>
                    <a:cubicBezTo>
                      <a:pt x="1108" y="1429"/>
                      <a:pt x="1429" y="1108"/>
                      <a:pt x="1429" y="715"/>
                    </a:cubicBezTo>
                    <a:cubicBezTo>
                      <a:pt x="1429" y="322"/>
                      <a:pt x="1108" y="0"/>
                      <a:pt x="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40"/>
              <p:cNvSpPr/>
              <p:nvPr/>
            </p:nvSpPr>
            <p:spPr>
              <a:xfrm>
                <a:off x="6014725" y="1328275"/>
                <a:ext cx="134875" cy="135150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5406" extrusionOk="0">
                    <a:moveTo>
                      <a:pt x="1" y="0"/>
                    </a:moveTo>
                    <a:lnTo>
                      <a:pt x="1" y="1417"/>
                    </a:lnTo>
                    <a:lnTo>
                      <a:pt x="2549" y="1417"/>
                    </a:lnTo>
                    <a:lnTo>
                      <a:pt x="3977" y="2977"/>
                    </a:lnTo>
                    <a:lnTo>
                      <a:pt x="3977" y="5406"/>
                    </a:lnTo>
                    <a:lnTo>
                      <a:pt x="5394" y="5406"/>
                    </a:lnTo>
                    <a:lnTo>
                      <a:pt x="5394" y="2429"/>
                    </a:lnTo>
                    <a:lnTo>
                      <a:pt x="318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40"/>
              <p:cNvSpPr/>
              <p:nvPr/>
            </p:nvSpPr>
            <p:spPr>
              <a:xfrm>
                <a:off x="5989725" y="1304450"/>
                <a:ext cx="81275" cy="81600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3264" extrusionOk="0">
                    <a:moveTo>
                      <a:pt x="1632" y="1"/>
                    </a:moveTo>
                    <a:cubicBezTo>
                      <a:pt x="727" y="1"/>
                      <a:pt x="0" y="739"/>
                      <a:pt x="0" y="1632"/>
                    </a:cubicBezTo>
                    <a:cubicBezTo>
                      <a:pt x="0" y="2537"/>
                      <a:pt x="727" y="3263"/>
                      <a:pt x="1632" y="3263"/>
                    </a:cubicBezTo>
                    <a:cubicBezTo>
                      <a:pt x="2525" y="3263"/>
                      <a:pt x="3251" y="2537"/>
                      <a:pt x="3251" y="1632"/>
                    </a:cubicBezTo>
                    <a:cubicBezTo>
                      <a:pt x="3251" y="739"/>
                      <a:pt x="2525" y="1"/>
                      <a:pt x="16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40"/>
              <p:cNvSpPr/>
              <p:nvPr/>
            </p:nvSpPr>
            <p:spPr>
              <a:xfrm>
                <a:off x="6099250" y="1463400"/>
                <a:ext cx="6372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751" extrusionOk="0">
                    <a:moveTo>
                      <a:pt x="382" y="1"/>
                    </a:moveTo>
                    <a:cubicBezTo>
                      <a:pt x="180" y="1"/>
                      <a:pt x="1" y="167"/>
                      <a:pt x="1" y="382"/>
                    </a:cubicBezTo>
                    <a:cubicBezTo>
                      <a:pt x="1" y="584"/>
                      <a:pt x="180" y="751"/>
                      <a:pt x="382" y="751"/>
                    </a:cubicBezTo>
                    <a:lnTo>
                      <a:pt x="2168" y="751"/>
                    </a:lnTo>
                    <a:cubicBezTo>
                      <a:pt x="2382" y="751"/>
                      <a:pt x="2549" y="584"/>
                      <a:pt x="2549" y="382"/>
                    </a:cubicBezTo>
                    <a:cubicBezTo>
                      <a:pt x="2549" y="167"/>
                      <a:pt x="2382" y="1"/>
                      <a:pt x="21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40"/>
              <p:cNvSpPr/>
              <p:nvPr/>
            </p:nvSpPr>
            <p:spPr>
              <a:xfrm>
                <a:off x="6079925" y="1493775"/>
                <a:ext cx="1024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2049" extrusionOk="0">
                    <a:moveTo>
                      <a:pt x="2048" y="0"/>
                    </a:moveTo>
                    <a:cubicBezTo>
                      <a:pt x="929" y="0"/>
                      <a:pt x="12" y="917"/>
                      <a:pt x="0" y="2048"/>
                    </a:cubicBezTo>
                    <a:lnTo>
                      <a:pt x="1143" y="2048"/>
                    </a:lnTo>
                    <a:cubicBezTo>
                      <a:pt x="1143" y="1548"/>
                      <a:pt x="1548" y="1131"/>
                      <a:pt x="2048" y="1131"/>
                    </a:cubicBezTo>
                    <a:cubicBezTo>
                      <a:pt x="2548" y="1131"/>
                      <a:pt x="2965" y="1548"/>
                      <a:pt x="2965" y="2048"/>
                    </a:cubicBezTo>
                    <a:lnTo>
                      <a:pt x="4096" y="2048"/>
                    </a:lnTo>
                    <a:cubicBezTo>
                      <a:pt x="4096" y="917"/>
                      <a:pt x="3179" y="0"/>
                      <a:pt x="20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40"/>
              <p:cNvSpPr/>
              <p:nvPr/>
            </p:nvSpPr>
            <p:spPr>
              <a:xfrm>
                <a:off x="6009975" y="1325000"/>
                <a:ext cx="40800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620" extrusionOk="0">
                    <a:moveTo>
                      <a:pt x="822" y="0"/>
                    </a:moveTo>
                    <a:cubicBezTo>
                      <a:pt x="369" y="0"/>
                      <a:pt x="0" y="357"/>
                      <a:pt x="0" y="810"/>
                    </a:cubicBezTo>
                    <a:cubicBezTo>
                      <a:pt x="0" y="1262"/>
                      <a:pt x="369" y="1620"/>
                      <a:pt x="822" y="1620"/>
                    </a:cubicBezTo>
                    <a:cubicBezTo>
                      <a:pt x="1262" y="1620"/>
                      <a:pt x="1631" y="1262"/>
                      <a:pt x="1631" y="810"/>
                    </a:cubicBezTo>
                    <a:cubicBezTo>
                      <a:pt x="1631" y="357"/>
                      <a:pt x="1262" y="0"/>
                      <a:pt x="8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40"/>
              <p:cNvSpPr/>
              <p:nvPr/>
            </p:nvSpPr>
            <p:spPr>
              <a:xfrm>
                <a:off x="5784050" y="1169925"/>
                <a:ext cx="5717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2299" extrusionOk="0">
                    <a:moveTo>
                      <a:pt x="1143" y="0"/>
                    </a:moveTo>
                    <a:cubicBezTo>
                      <a:pt x="512" y="0"/>
                      <a:pt x="0" y="524"/>
                      <a:pt x="0" y="1155"/>
                    </a:cubicBezTo>
                    <a:cubicBezTo>
                      <a:pt x="0" y="1786"/>
                      <a:pt x="512" y="2298"/>
                      <a:pt x="1143" y="2298"/>
                    </a:cubicBezTo>
                    <a:cubicBezTo>
                      <a:pt x="1774" y="2298"/>
                      <a:pt x="2286" y="1774"/>
                      <a:pt x="2286" y="1155"/>
                    </a:cubicBezTo>
                    <a:cubicBezTo>
                      <a:pt x="2286" y="512"/>
                      <a:pt x="1774" y="0"/>
                      <a:pt x="11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0"/>
              <p:cNvSpPr/>
              <p:nvPr/>
            </p:nvSpPr>
            <p:spPr>
              <a:xfrm>
                <a:off x="6020675" y="1169925"/>
                <a:ext cx="5747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2299" extrusionOk="0">
                    <a:moveTo>
                      <a:pt x="1156" y="0"/>
                    </a:moveTo>
                    <a:cubicBezTo>
                      <a:pt x="525" y="0"/>
                      <a:pt x="1" y="524"/>
                      <a:pt x="1" y="1155"/>
                    </a:cubicBezTo>
                    <a:cubicBezTo>
                      <a:pt x="1" y="1786"/>
                      <a:pt x="525" y="2298"/>
                      <a:pt x="1156" y="2298"/>
                    </a:cubicBezTo>
                    <a:cubicBezTo>
                      <a:pt x="1787" y="2298"/>
                      <a:pt x="2299" y="1774"/>
                      <a:pt x="2299" y="1155"/>
                    </a:cubicBezTo>
                    <a:cubicBezTo>
                      <a:pt x="2299" y="512"/>
                      <a:pt x="1787" y="0"/>
                      <a:pt x="1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40"/>
              <p:cNvSpPr/>
              <p:nvPr/>
            </p:nvSpPr>
            <p:spPr>
              <a:xfrm>
                <a:off x="5836725" y="1528600"/>
                <a:ext cx="35450" cy="1283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5132" extrusionOk="0">
                    <a:moveTo>
                      <a:pt x="715" y="0"/>
                    </a:moveTo>
                    <a:cubicBezTo>
                      <a:pt x="322" y="0"/>
                      <a:pt x="1" y="322"/>
                      <a:pt x="1" y="715"/>
                    </a:cubicBezTo>
                    <a:lnTo>
                      <a:pt x="1" y="4429"/>
                    </a:lnTo>
                    <a:cubicBezTo>
                      <a:pt x="1" y="4822"/>
                      <a:pt x="322" y="5132"/>
                      <a:pt x="715" y="5132"/>
                    </a:cubicBezTo>
                    <a:cubicBezTo>
                      <a:pt x="1108" y="5132"/>
                      <a:pt x="1418" y="4822"/>
                      <a:pt x="1418" y="4429"/>
                    </a:cubicBezTo>
                    <a:lnTo>
                      <a:pt x="1418" y="715"/>
                    </a:lnTo>
                    <a:cubicBezTo>
                      <a:pt x="1418" y="322"/>
                      <a:pt x="1108" y="0"/>
                      <a:pt x="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40"/>
              <p:cNvSpPr/>
              <p:nvPr/>
            </p:nvSpPr>
            <p:spPr>
              <a:xfrm>
                <a:off x="5826600" y="1629200"/>
                <a:ext cx="5600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108" extrusionOk="0">
                    <a:moveTo>
                      <a:pt x="1120" y="0"/>
                    </a:moveTo>
                    <a:cubicBezTo>
                      <a:pt x="501" y="0"/>
                      <a:pt x="1" y="501"/>
                      <a:pt x="1" y="1108"/>
                    </a:cubicBezTo>
                    <a:lnTo>
                      <a:pt x="2239" y="1108"/>
                    </a:lnTo>
                    <a:cubicBezTo>
                      <a:pt x="2239" y="501"/>
                      <a:pt x="1739" y="0"/>
                      <a:pt x="1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40"/>
              <p:cNvSpPr/>
              <p:nvPr/>
            </p:nvSpPr>
            <p:spPr>
              <a:xfrm>
                <a:off x="5787625" y="1672050"/>
                <a:ext cx="253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25" extrusionOk="0">
                    <a:moveTo>
                      <a:pt x="500" y="1"/>
                    </a:moveTo>
                    <a:cubicBezTo>
                      <a:pt x="226" y="1"/>
                      <a:pt x="0" y="239"/>
                      <a:pt x="0" y="513"/>
                    </a:cubicBezTo>
                    <a:cubicBezTo>
                      <a:pt x="0" y="799"/>
                      <a:pt x="226" y="1025"/>
                      <a:pt x="500" y="1025"/>
                    </a:cubicBezTo>
                    <a:cubicBezTo>
                      <a:pt x="786" y="1025"/>
                      <a:pt x="1012" y="799"/>
                      <a:pt x="1012" y="513"/>
                    </a:cubicBezTo>
                    <a:cubicBezTo>
                      <a:pt x="1012" y="239"/>
                      <a:pt x="786" y="1"/>
                      <a:pt x="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40"/>
              <p:cNvSpPr/>
              <p:nvPr/>
            </p:nvSpPr>
            <p:spPr>
              <a:xfrm>
                <a:off x="5896250" y="1672050"/>
                <a:ext cx="253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25" extrusionOk="0">
                    <a:moveTo>
                      <a:pt x="501" y="1"/>
                    </a:moveTo>
                    <a:cubicBezTo>
                      <a:pt x="227" y="1"/>
                      <a:pt x="1" y="239"/>
                      <a:pt x="1" y="513"/>
                    </a:cubicBezTo>
                    <a:cubicBezTo>
                      <a:pt x="1" y="799"/>
                      <a:pt x="227" y="1025"/>
                      <a:pt x="501" y="1025"/>
                    </a:cubicBezTo>
                    <a:cubicBezTo>
                      <a:pt x="787" y="1025"/>
                      <a:pt x="1013" y="799"/>
                      <a:pt x="1013" y="513"/>
                    </a:cubicBezTo>
                    <a:cubicBezTo>
                      <a:pt x="1013" y="239"/>
                      <a:pt x="787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40"/>
              <p:cNvSpPr/>
              <p:nvPr/>
            </p:nvSpPr>
            <p:spPr>
              <a:xfrm>
                <a:off x="5800125" y="1652125"/>
                <a:ext cx="108650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4346" h="3025" extrusionOk="0">
                    <a:moveTo>
                      <a:pt x="715" y="0"/>
                    </a:moveTo>
                    <a:cubicBezTo>
                      <a:pt x="322" y="0"/>
                      <a:pt x="0" y="322"/>
                      <a:pt x="0" y="715"/>
                    </a:cubicBezTo>
                    <a:lnTo>
                      <a:pt x="0" y="3024"/>
                    </a:lnTo>
                    <a:lnTo>
                      <a:pt x="4346" y="3024"/>
                    </a:lnTo>
                    <a:lnTo>
                      <a:pt x="4346" y="715"/>
                    </a:lnTo>
                    <a:cubicBezTo>
                      <a:pt x="4346" y="322"/>
                      <a:pt x="4036" y="0"/>
                      <a:pt x="36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40"/>
              <p:cNvSpPr/>
              <p:nvPr/>
            </p:nvSpPr>
            <p:spPr>
              <a:xfrm>
                <a:off x="5800125" y="1708375"/>
                <a:ext cx="1086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4346" h="775" extrusionOk="0">
                    <a:moveTo>
                      <a:pt x="0" y="1"/>
                    </a:moveTo>
                    <a:lnTo>
                      <a:pt x="0" y="774"/>
                    </a:lnTo>
                    <a:lnTo>
                      <a:pt x="4346" y="774"/>
                    </a:lnTo>
                    <a:lnTo>
                      <a:pt x="4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40"/>
              <p:cNvSpPr/>
              <p:nvPr/>
            </p:nvSpPr>
            <p:spPr>
              <a:xfrm>
                <a:off x="5824825" y="1678900"/>
                <a:ext cx="59250" cy="295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80" extrusionOk="0">
                    <a:moveTo>
                      <a:pt x="1191" y="1"/>
                    </a:moveTo>
                    <a:cubicBezTo>
                      <a:pt x="536" y="1"/>
                      <a:pt x="0" y="525"/>
                      <a:pt x="0" y="1180"/>
                    </a:cubicBezTo>
                    <a:lnTo>
                      <a:pt x="2370" y="1180"/>
                    </a:lnTo>
                    <a:cubicBezTo>
                      <a:pt x="2370" y="525"/>
                      <a:pt x="1846" y="1"/>
                      <a:pt x="11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40"/>
              <p:cNvSpPr/>
              <p:nvPr/>
            </p:nvSpPr>
            <p:spPr>
              <a:xfrm>
                <a:off x="5825725" y="1588425"/>
                <a:ext cx="57475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608" extrusionOk="0">
                    <a:moveTo>
                      <a:pt x="310" y="0"/>
                    </a:moveTo>
                    <a:cubicBezTo>
                      <a:pt x="143" y="0"/>
                      <a:pt x="0" y="143"/>
                      <a:pt x="0" y="310"/>
                    </a:cubicBezTo>
                    <a:cubicBezTo>
                      <a:pt x="0" y="477"/>
                      <a:pt x="143" y="608"/>
                      <a:pt x="310" y="608"/>
                    </a:cubicBezTo>
                    <a:lnTo>
                      <a:pt x="2000" y="608"/>
                    </a:lnTo>
                    <a:cubicBezTo>
                      <a:pt x="2167" y="608"/>
                      <a:pt x="2298" y="477"/>
                      <a:pt x="2298" y="310"/>
                    </a:cubicBezTo>
                    <a:cubicBezTo>
                      <a:pt x="2298" y="143"/>
                      <a:pt x="2167" y="0"/>
                      <a:pt x="20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40"/>
              <p:cNvSpPr/>
              <p:nvPr/>
            </p:nvSpPr>
            <p:spPr>
              <a:xfrm>
                <a:off x="5989725" y="1528600"/>
                <a:ext cx="35450" cy="1283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5132" extrusionOk="0">
                    <a:moveTo>
                      <a:pt x="703" y="0"/>
                    </a:moveTo>
                    <a:cubicBezTo>
                      <a:pt x="322" y="0"/>
                      <a:pt x="0" y="322"/>
                      <a:pt x="0" y="715"/>
                    </a:cubicBezTo>
                    <a:lnTo>
                      <a:pt x="0" y="4429"/>
                    </a:lnTo>
                    <a:cubicBezTo>
                      <a:pt x="0" y="4822"/>
                      <a:pt x="322" y="5132"/>
                      <a:pt x="703" y="5132"/>
                    </a:cubicBezTo>
                    <a:cubicBezTo>
                      <a:pt x="1096" y="5132"/>
                      <a:pt x="1417" y="4822"/>
                      <a:pt x="1417" y="4429"/>
                    </a:cubicBezTo>
                    <a:lnTo>
                      <a:pt x="1417" y="715"/>
                    </a:lnTo>
                    <a:cubicBezTo>
                      <a:pt x="1417" y="322"/>
                      <a:pt x="1096" y="0"/>
                      <a:pt x="7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40"/>
              <p:cNvSpPr/>
              <p:nvPr/>
            </p:nvSpPr>
            <p:spPr>
              <a:xfrm>
                <a:off x="5979600" y="1629200"/>
                <a:ext cx="5570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1108" extrusionOk="0">
                    <a:moveTo>
                      <a:pt x="1108" y="0"/>
                    </a:moveTo>
                    <a:cubicBezTo>
                      <a:pt x="501" y="0"/>
                      <a:pt x="1" y="501"/>
                      <a:pt x="1" y="1108"/>
                    </a:cubicBezTo>
                    <a:lnTo>
                      <a:pt x="2227" y="1108"/>
                    </a:lnTo>
                    <a:cubicBezTo>
                      <a:pt x="2227" y="501"/>
                      <a:pt x="1727" y="0"/>
                      <a:pt x="11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40"/>
              <p:cNvSpPr/>
              <p:nvPr/>
            </p:nvSpPr>
            <p:spPr>
              <a:xfrm>
                <a:off x="5940325" y="1672050"/>
                <a:ext cx="253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25" extrusionOk="0">
                    <a:moveTo>
                      <a:pt x="512" y="1"/>
                    </a:moveTo>
                    <a:cubicBezTo>
                      <a:pt x="226" y="1"/>
                      <a:pt x="0" y="239"/>
                      <a:pt x="0" y="513"/>
                    </a:cubicBezTo>
                    <a:cubicBezTo>
                      <a:pt x="0" y="799"/>
                      <a:pt x="226" y="1025"/>
                      <a:pt x="512" y="1025"/>
                    </a:cubicBezTo>
                    <a:cubicBezTo>
                      <a:pt x="786" y="1025"/>
                      <a:pt x="1012" y="799"/>
                      <a:pt x="1012" y="513"/>
                    </a:cubicBezTo>
                    <a:cubicBezTo>
                      <a:pt x="1012" y="239"/>
                      <a:pt x="786" y="1"/>
                      <a:pt x="5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40"/>
              <p:cNvSpPr/>
              <p:nvPr/>
            </p:nvSpPr>
            <p:spPr>
              <a:xfrm>
                <a:off x="6048950" y="1672050"/>
                <a:ext cx="253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25" extrusionOk="0">
                    <a:moveTo>
                      <a:pt x="513" y="1"/>
                    </a:moveTo>
                    <a:cubicBezTo>
                      <a:pt x="227" y="1"/>
                      <a:pt x="1" y="239"/>
                      <a:pt x="1" y="513"/>
                    </a:cubicBezTo>
                    <a:cubicBezTo>
                      <a:pt x="1" y="799"/>
                      <a:pt x="227" y="1025"/>
                      <a:pt x="513" y="1025"/>
                    </a:cubicBezTo>
                    <a:cubicBezTo>
                      <a:pt x="787" y="1025"/>
                      <a:pt x="1013" y="799"/>
                      <a:pt x="1013" y="513"/>
                    </a:cubicBezTo>
                    <a:cubicBezTo>
                      <a:pt x="1013" y="239"/>
                      <a:pt x="787" y="1"/>
                      <a:pt x="5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40"/>
              <p:cNvSpPr/>
              <p:nvPr/>
            </p:nvSpPr>
            <p:spPr>
              <a:xfrm>
                <a:off x="5953125" y="1652125"/>
                <a:ext cx="108650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4346" h="3025" extrusionOk="0">
                    <a:moveTo>
                      <a:pt x="702" y="0"/>
                    </a:moveTo>
                    <a:cubicBezTo>
                      <a:pt x="321" y="0"/>
                      <a:pt x="0" y="322"/>
                      <a:pt x="0" y="715"/>
                    </a:cubicBezTo>
                    <a:lnTo>
                      <a:pt x="0" y="3024"/>
                    </a:lnTo>
                    <a:lnTo>
                      <a:pt x="4346" y="3024"/>
                    </a:lnTo>
                    <a:lnTo>
                      <a:pt x="4346" y="715"/>
                    </a:lnTo>
                    <a:cubicBezTo>
                      <a:pt x="4346" y="322"/>
                      <a:pt x="4024" y="0"/>
                      <a:pt x="36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40"/>
              <p:cNvSpPr/>
              <p:nvPr/>
            </p:nvSpPr>
            <p:spPr>
              <a:xfrm>
                <a:off x="5953125" y="1708375"/>
                <a:ext cx="1086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4346" h="775" extrusionOk="0">
                    <a:moveTo>
                      <a:pt x="0" y="1"/>
                    </a:moveTo>
                    <a:lnTo>
                      <a:pt x="0" y="774"/>
                    </a:lnTo>
                    <a:lnTo>
                      <a:pt x="4346" y="774"/>
                    </a:lnTo>
                    <a:lnTo>
                      <a:pt x="4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40"/>
              <p:cNvSpPr/>
              <p:nvPr/>
            </p:nvSpPr>
            <p:spPr>
              <a:xfrm>
                <a:off x="5977825" y="1678900"/>
                <a:ext cx="59250" cy="295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80" extrusionOk="0">
                    <a:moveTo>
                      <a:pt x="1179" y="1"/>
                    </a:moveTo>
                    <a:cubicBezTo>
                      <a:pt x="524" y="1"/>
                      <a:pt x="0" y="525"/>
                      <a:pt x="0" y="1180"/>
                    </a:cubicBezTo>
                    <a:lnTo>
                      <a:pt x="2370" y="1180"/>
                    </a:lnTo>
                    <a:cubicBezTo>
                      <a:pt x="2370" y="525"/>
                      <a:pt x="1834" y="1"/>
                      <a:pt x="11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40"/>
              <p:cNvSpPr/>
              <p:nvPr/>
            </p:nvSpPr>
            <p:spPr>
              <a:xfrm>
                <a:off x="5978700" y="1588425"/>
                <a:ext cx="57475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608" extrusionOk="0">
                    <a:moveTo>
                      <a:pt x="299" y="0"/>
                    </a:moveTo>
                    <a:cubicBezTo>
                      <a:pt x="132" y="0"/>
                      <a:pt x="1" y="143"/>
                      <a:pt x="1" y="310"/>
                    </a:cubicBezTo>
                    <a:cubicBezTo>
                      <a:pt x="1" y="477"/>
                      <a:pt x="132" y="608"/>
                      <a:pt x="299" y="608"/>
                    </a:cubicBezTo>
                    <a:lnTo>
                      <a:pt x="1989" y="608"/>
                    </a:lnTo>
                    <a:cubicBezTo>
                      <a:pt x="2168" y="608"/>
                      <a:pt x="2299" y="477"/>
                      <a:pt x="2299" y="310"/>
                    </a:cubicBezTo>
                    <a:cubicBezTo>
                      <a:pt x="2299" y="143"/>
                      <a:pt x="2156" y="0"/>
                      <a:pt x="19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40"/>
              <p:cNvSpPr/>
              <p:nvPr/>
            </p:nvSpPr>
            <p:spPr>
              <a:xfrm>
                <a:off x="5811125" y="1250275"/>
                <a:ext cx="239650" cy="310775"/>
              </a:xfrm>
              <a:custGeom>
                <a:avLst/>
                <a:gdLst/>
                <a:ahLst/>
                <a:cxnLst/>
                <a:rect l="l" t="t" r="r" b="b"/>
                <a:pathLst>
                  <a:path w="9586" h="12431" extrusionOk="0">
                    <a:moveTo>
                      <a:pt x="1108" y="1"/>
                    </a:moveTo>
                    <a:lnTo>
                      <a:pt x="1" y="12431"/>
                    </a:lnTo>
                    <a:lnTo>
                      <a:pt x="9585" y="12431"/>
                    </a:lnTo>
                    <a:lnTo>
                      <a:pt x="84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40"/>
              <p:cNvSpPr/>
              <p:nvPr/>
            </p:nvSpPr>
            <p:spPr>
              <a:xfrm>
                <a:off x="5856975" y="1216050"/>
                <a:ext cx="14795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5918" h="6883" extrusionOk="0">
                    <a:moveTo>
                      <a:pt x="631" y="1"/>
                    </a:moveTo>
                    <a:cubicBezTo>
                      <a:pt x="286" y="1"/>
                      <a:pt x="0" y="286"/>
                      <a:pt x="0" y="632"/>
                    </a:cubicBezTo>
                    <a:lnTo>
                      <a:pt x="0" y="6251"/>
                    </a:lnTo>
                    <a:cubicBezTo>
                      <a:pt x="0" y="6597"/>
                      <a:pt x="286" y="6882"/>
                      <a:pt x="631" y="6882"/>
                    </a:cubicBezTo>
                    <a:lnTo>
                      <a:pt x="5287" y="6882"/>
                    </a:lnTo>
                    <a:cubicBezTo>
                      <a:pt x="5632" y="6882"/>
                      <a:pt x="5918" y="6597"/>
                      <a:pt x="5918" y="6251"/>
                    </a:cubicBezTo>
                    <a:lnTo>
                      <a:pt x="5918" y="632"/>
                    </a:lnTo>
                    <a:cubicBezTo>
                      <a:pt x="5918" y="286"/>
                      <a:pt x="5632" y="1"/>
                      <a:pt x="52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40"/>
              <p:cNvSpPr/>
              <p:nvPr/>
            </p:nvSpPr>
            <p:spPr>
              <a:xfrm>
                <a:off x="5814100" y="1081525"/>
                <a:ext cx="234000" cy="234275"/>
              </a:xfrm>
              <a:custGeom>
                <a:avLst/>
                <a:gdLst/>
                <a:ahLst/>
                <a:cxnLst/>
                <a:rect l="l" t="t" r="r" b="b"/>
                <a:pathLst>
                  <a:path w="9360" h="9371" extrusionOk="0">
                    <a:moveTo>
                      <a:pt x="2739" y="0"/>
                    </a:moveTo>
                    <a:lnTo>
                      <a:pt x="1" y="2750"/>
                    </a:lnTo>
                    <a:lnTo>
                      <a:pt x="1" y="6620"/>
                    </a:lnTo>
                    <a:lnTo>
                      <a:pt x="2739" y="9370"/>
                    </a:lnTo>
                    <a:lnTo>
                      <a:pt x="6609" y="9370"/>
                    </a:lnTo>
                    <a:lnTo>
                      <a:pt x="9359" y="6620"/>
                    </a:lnTo>
                    <a:lnTo>
                      <a:pt x="9359" y="2750"/>
                    </a:lnTo>
                    <a:lnTo>
                      <a:pt x="660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40"/>
              <p:cNvSpPr/>
              <p:nvPr/>
            </p:nvSpPr>
            <p:spPr>
              <a:xfrm>
                <a:off x="5823025" y="1407150"/>
                <a:ext cx="216125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8645" h="6156" extrusionOk="0">
                    <a:moveTo>
                      <a:pt x="72" y="0"/>
                    </a:moveTo>
                    <a:lnTo>
                      <a:pt x="1" y="834"/>
                    </a:lnTo>
                    <a:lnTo>
                      <a:pt x="3894" y="834"/>
                    </a:lnTo>
                    <a:lnTo>
                      <a:pt x="3894" y="6156"/>
                    </a:lnTo>
                    <a:lnTo>
                      <a:pt x="4740" y="6156"/>
                    </a:lnTo>
                    <a:lnTo>
                      <a:pt x="4740" y="834"/>
                    </a:lnTo>
                    <a:lnTo>
                      <a:pt x="8645" y="834"/>
                    </a:lnTo>
                    <a:lnTo>
                      <a:pt x="85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40"/>
              <p:cNvSpPr/>
              <p:nvPr/>
            </p:nvSpPr>
            <p:spPr>
              <a:xfrm>
                <a:off x="5862025" y="1138675"/>
                <a:ext cx="137850" cy="138125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5525" extrusionOk="0">
                    <a:moveTo>
                      <a:pt x="2763" y="0"/>
                    </a:moveTo>
                    <a:cubicBezTo>
                      <a:pt x="1227" y="0"/>
                      <a:pt x="1" y="1238"/>
                      <a:pt x="1" y="2762"/>
                    </a:cubicBezTo>
                    <a:cubicBezTo>
                      <a:pt x="1" y="4286"/>
                      <a:pt x="1239" y="5524"/>
                      <a:pt x="2763" y="5524"/>
                    </a:cubicBezTo>
                    <a:cubicBezTo>
                      <a:pt x="4287" y="5524"/>
                      <a:pt x="5513" y="4286"/>
                      <a:pt x="5513" y="2762"/>
                    </a:cubicBezTo>
                    <a:cubicBezTo>
                      <a:pt x="5513" y="1238"/>
                      <a:pt x="4287" y="0"/>
                      <a:pt x="2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40"/>
              <p:cNvSpPr/>
              <p:nvPr/>
            </p:nvSpPr>
            <p:spPr>
              <a:xfrm>
                <a:off x="5877800" y="1154725"/>
                <a:ext cx="106300" cy="1063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4252" extrusionOk="0">
                    <a:moveTo>
                      <a:pt x="2132" y="1"/>
                    </a:moveTo>
                    <a:cubicBezTo>
                      <a:pt x="953" y="1"/>
                      <a:pt x="1" y="953"/>
                      <a:pt x="1" y="2120"/>
                    </a:cubicBezTo>
                    <a:cubicBezTo>
                      <a:pt x="1" y="3299"/>
                      <a:pt x="953" y="4251"/>
                      <a:pt x="2132" y="4251"/>
                    </a:cubicBezTo>
                    <a:cubicBezTo>
                      <a:pt x="3299" y="4251"/>
                      <a:pt x="4251" y="3299"/>
                      <a:pt x="4251" y="2120"/>
                    </a:cubicBezTo>
                    <a:cubicBezTo>
                      <a:pt x="4251" y="953"/>
                      <a:pt x="3299" y="1"/>
                      <a:pt x="21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40"/>
              <p:cNvSpPr/>
              <p:nvPr/>
            </p:nvSpPr>
            <p:spPr>
              <a:xfrm>
                <a:off x="5877800" y="1192825"/>
                <a:ext cx="106300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2728" extrusionOk="0">
                    <a:moveTo>
                      <a:pt x="96" y="1"/>
                    </a:moveTo>
                    <a:cubicBezTo>
                      <a:pt x="36" y="191"/>
                      <a:pt x="1" y="394"/>
                      <a:pt x="1" y="596"/>
                    </a:cubicBezTo>
                    <a:cubicBezTo>
                      <a:pt x="1" y="1775"/>
                      <a:pt x="953" y="2727"/>
                      <a:pt x="2132" y="2727"/>
                    </a:cubicBezTo>
                    <a:cubicBezTo>
                      <a:pt x="3299" y="2727"/>
                      <a:pt x="4251" y="1775"/>
                      <a:pt x="4251" y="596"/>
                    </a:cubicBezTo>
                    <a:cubicBezTo>
                      <a:pt x="4251" y="394"/>
                      <a:pt x="4227" y="191"/>
                      <a:pt x="4168" y="1"/>
                    </a:cubicBezTo>
                    <a:cubicBezTo>
                      <a:pt x="3906" y="870"/>
                      <a:pt x="3096" y="1513"/>
                      <a:pt x="2132" y="1513"/>
                    </a:cubicBezTo>
                    <a:cubicBezTo>
                      <a:pt x="1168" y="1513"/>
                      <a:pt x="346" y="870"/>
                      <a:pt x="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40"/>
              <p:cNvSpPr/>
              <p:nvPr/>
            </p:nvSpPr>
            <p:spPr>
              <a:xfrm>
                <a:off x="5873350" y="1366375"/>
                <a:ext cx="122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01" extrusionOk="0">
                    <a:moveTo>
                      <a:pt x="238" y="0"/>
                    </a:moveTo>
                    <a:cubicBezTo>
                      <a:pt x="107" y="0"/>
                      <a:pt x="0" y="119"/>
                      <a:pt x="0" y="250"/>
                    </a:cubicBezTo>
                    <a:cubicBezTo>
                      <a:pt x="0" y="393"/>
                      <a:pt x="107" y="500"/>
                      <a:pt x="238" y="500"/>
                    </a:cubicBezTo>
                    <a:cubicBezTo>
                      <a:pt x="381" y="500"/>
                      <a:pt x="488" y="393"/>
                      <a:pt x="488" y="250"/>
                    </a:cubicBezTo>
                    <a:cubicBezTo>
                      <a:pt x="488" y="119"/>
                      <a:pt x="381" y="0"/>
                      <a:pt x="2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40"/>
              <p:cNvSpPr/>
              <p:nvPr/>
            </p:nvSpPr>
            <p:spPr>
              <a:xfrm>
                <a:off x="5893875" y="1366375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1" y="0"/>
                    </a:moveTo>
                    <a:cubicBezTo>
                      <a:pt x="108" y="0"/>
                      <a:pt x="1" y="119"/>
                      <a:pt x="1" y="250"/>
                    </a:cubicBezTo>
                    <a:cubicBezTo>
                      <a:pt x="1" y="393"/>
                      <a:pt x="108" y="500"/>
                      <a:pt x="251" y="500"/>
                    </a:cubicBezTo>
                    <a:cubicBezTo>
                      <a:pt x="382" y="500"/>
                      <a:pt x="501" y="393"/>
                      <a:pt x="501" y="250"/>
                    </a:cubicBezTo>
                    <a:cubicBezTo>
                      <a:pt x="501" y="119"/>
                      <a:pt x="382" y="0"/>
                      <a:pt x="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40"/>
              <p:cNvSpPr/>
              <p:nvPr/>
            </p:nvSpPr>
            <p:spPr>
              <a:xfrm>
                <a:off x="5914425" y="1366375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0"/>
                    </a:moveTo>
                    <a:cubicBezTo>
                      <a:pt x="119" y="0"/>
                      <a:pt x="0" y="119"/>
                      <a:pt x="0" y="250"/>
                    </a:cubicBezTo>
                    <a:cubicBezTo>
                      <a:pt x="0" y="393"/>
                      <a:pt x="119" y="500"/>
                      <a:pt x="250" y="500"/>
                    </a:cubicBezTo>
                    <a:cubicBezTo>
                      <a:pt x="393" y="500"/>
                      <a:pt x="500" y="393"/>
                      <a:pt x="500" y="250"/>
                    </a:cubicBezTo>
                    <a:cubicBezTo>
                      <a:pt x="500" y="119"/>
                      <a:pt x="393" y="0"/>
                      <a:pt x="2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40"/>
              <p:cNvSpPr/>
              <p:nvPr/>
            </p:nvSpPr>
            <p:spPr>
              <a:xfrm>
                <a:off x="5935250" y="1366375"/>
                <a:ext cx="122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01" extrusionOk="0">
                    <a:moveTo>
                      <a:pt x="239" y="0"/>
                    </a:moveTo>
                    <a:cubicBezTo>
                      <a:pt x="108" y="0"/>
                      <a:pt x="1" y="119"/>
                      <a:pt x="1" y="250"/>
                    </a:cubicBezTo>
                    <a:cubicBezTo>
                      <a:pt x="1" y="393"/>
                      <a:pt x="108" y="500"/>
                      <a:pt x="239" y="500"/>
                    </a:cubicBezTo>
                    <a:cubicBezTo>
                      <a:pt x="382" y="500"/>
                      <a:pt x="489" y="393"/>
                      <a:pt x="489" y="250"/>
                    </a:cubicBezTo>
                    <a:cubicBezTo>
                      <a:pt x="489" y="119"/>
                      <a:pt x="382" y="0"/>
                      <a:pt x="2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40"/>
              <p:cNvSpPr/>
              <p:nvPr/>
            </p:nvSpPr>
            <p:spPr>
              <a:xfrm>
                <a:off x="5955800" y="1366375"/>
                <a:ext cx="122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01" extrusionOk="0">
                    <a:moveTo>
                      <a:pt x="250" y="0"/>
                    </a:moveTo>
                    <a:cubicBezTo>
                      <a:pt x="107" y="0"/>
                      <a:pt x="0" y="119"/>
                      <a:pt x="0" y="250"/>
                    </a:cubicBezTo>
                    <a:cubicBezTo>
                      <a:pt x="0" y="393"/>
                      <a:pt x="107" y="500"/>
                      <a:pt x="250" y="500"/>
                    </a:cubicBezTo>
                    <a:cubicBezTo>
                      <a:pt x="381" y="500"/>
                      <a:pt x="488" y="393"/>
                      <a:pt x="488" y="250"/>
                    </a:cubicBezTo>
                    <a:cubicBezTo>
                      <a:pt x="488" y="119"/>
                      <a:pt x="381" y="0"/>
                      <a:pt x="2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40"/>
              <p:cNvSpPr/>
              <p:nvPr/>
            </p:nvSpPr>
            <p:spPr>
              <a:xfrm>
                <a:off x="5976325" y="1366375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1" y="0"/>
                    </a:moveTo>
                    <a:cubicBezTo>
                      <a:pt x="108" y="0"/>
                      <a:pt x="1" y="119"/>
                      <a:pt x="1" y="250"/>
                    </a:cubicBezTo>
                    <a:cubicBezTo>
                      <a:pt x="1" y="393"/>
                      <a:pt x="108" y="500"/>
                      <a:pt x="251" y="500"/>
                    </a:cubicBezTo>
                    <a:cubicBezTo>
                      <a:pt x="382" y="500"/>
                      <a:pt x="501" y="393"/>
                      <a:pt x="501" y="250"/>
                    </a:cubicBezTo>
                    <a:cubicBezTo>
                      <a:pt x="501" y="119"/>
                      <a:pt x="382" y="0"/>
                      <a:pt x="2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40"/>
              <p:cNvSpPr/>
              <p:nvPr/>
            </p:nvSpPr>
            <p:spPr>
              <a:xfrm>
                <a:off x="5873350" y="1343750"/>
                <a:ext cx="122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01" extrusionOk="0">
                    <a:moveTo>
                      <a:pt x="238" y="0"/>
                    </a:moveTo>
                    <a:cubicBezTo>
                      <a:pt x="107" y="0"/>
                      <a:pt x="0" y="119"/>
                      <a:pt x="0" y="250"/>
                    </a:cubicBezTo>
                    <a:cubicBezTo>
                      <a:pt x="0" y="393"/>
                      <a:pt x="107" y="500"/>
                      <a:pt x="238" y="500"/>
                    </a:cubicBezTo>
                    <a:cubicBezTo>
                      <a:pt x="381" y="500"/>
                      <a:pt x="488" y="393"/>
                      <a:pt x="488" y="250"/>
                    </a:cubicBezTo>
                    <a:cubicBezTo>
                      <a:pt x="488" y="119"/>
                      <a:pt x="381" y="0"/>
                      <a:pt x="2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40"/>
              <p:cNvSpPr/>
              <p:nvPr/>
            </p:nvSpPr>
            <p:spPr>
              <a:xfrm>
                <a:off x="5893875" y="1343750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1" y="0"/>
                    </a:moveTo>
                    <a:cubicBezTo>
                      <a:pt x="108" y="0"/>
                      <a:pt x="1" y="119"/>
                      <a:pt x="1" y="250"/>
                    </a:cubicBezTo>
                    <a:cubicBezTo>
                      <a:pt x="1" y="393"/>
                      <a:pt x="108" y="500"/>
                      <a:pt x="251" y="500"/>
                    </a:cubicBezTo>
                    <a:cubicBezTo>
                      <a:pt x="382" y="500"/>
                      <a:pt x="501" y="393"/>
                      <a:pt x="501" y="250"/>
                    </a:cubicBezTo>
                    <a:cubicBezTo>
                      <a:pt x="501" y="119"/>
                      <a:pt x="382" y="0"/>
                      <a:pt x="2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40"/>
              <p:cNvSpPr/>
              <p:nvPr/>
            </p:nvSpPr>
            <p:spPr>
              <a:xfrm>
                <a:off x="5914425" y="1343750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0"/>
                    </a:moveTo>
                    <a:cubicBezTo>
                      <a:pt x="119" y="0"/>
                      <a:pt x="0" y="119"/>
                      <a:pt x="0" y="250"/>
                    </a:cubicBezTo>
                    <a:cubicBezTo>
                      <a:pt x="0" y="393"/>
                      <a:pt x="119" y="500"/>
                      <a:pt x="250" y="500"/>
                    </a:cubicBezTo>
                    <a:cubicBezTo>
                      <a:pt x="393" y="500"/>
                      <a:pt x="500" y="393"/>
                      <a:pt x="500" y="250"/>
                    </a:cubicBezTo>
                    <a:cubicBezTo>
                      <a:pt x="500" y="119"/>
                      <a:pt x="393" y="0"/>
                      <a:pt x="2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40"/>
              <p:cNvSpPr/>
              <p:nvPr/>
            </p:nvSpPr>
            <p:spPr>
              <a:xfrm>
                <a:off x="5935250" y="1343750"/>
                <a:ext cx="122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01" extrusionOk="0">
                    <a:moveTo>
                      <a:pt x="239" y="0"/>
                    </a:moveTo>
                    <a:cubicBezTo>
                      <a:pt x="108" y="0"/>
                      <a:pt x="1" y="119"/>
                      <a:pt x="1" y="250"/>
                    </a:cubicBezTo>
                    <a:cubicBezTo>
                      <a:pt x="1" y="393"/>
                      <a:pt x="108" y="500"/>
                      <a:pt x="239" y="500"/>
                    </a:cubicBezTo>
                    <a:cubicBezTo>
                      <a:pt x="382" y="500"/>
                      <a:pt x="489" y="393"/>
                      <a:pt x="489" y="250"/>
                    </a:cubicBezTo>
                    <a:cubicBezTo>
                      <a:pt x="489" y="119"/>
                      <a:pt x="382" y="0"/>
                      <a:pt x="2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40"/>
              <p:cNvSpPr/>
              <p:nvPr/>
            </p:nvSpPr>
            <p:spPr>
              <a:xfrm>
                <a:off x="5955800" y="1343750"/>
                <a:ext cx="122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01" extrusionOk="0">
                    <a:moveTo>
                      <a:pt x="250" y="0"/>
                    </a:moveTo>
                    <a:cubicBezTo>
                      <a:pt x="107" y="0"/>
                      <a:pt x="0" y="119"/>
                      <a:pt x="0" y="250"/>
                    </a:cubicBezTo>
                    <a:cubicBezTo>
                      <a:pt x="0" y="393"/>
                      <a:pt x="107" y="500"/>
                      <a:pt x="250" y="500"/>
                    </a:cubicBezTo>
                    <a:cubicBezTo>
                      <a:pt x="381" y="500"/>
                      <a:pt x="488" y="393"/>
                      <a:pt x="488" y="250"/>
                    </a:cubicBezTo>
                    <a:cubicBezTo>
                      <a:pt x="488" y="119"/>
                      <a:pt x="381" y="0"/>
                      <a:pt x="2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40"/>
              <p:cNvSpPr/>
              <p:nvPr/>
            </p:nvSpPr>
            <p:spPr>
              <a:xfrm>
                <a:off x="5976325" y="1343750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1" y="0"/>
                    </a:moveTo>
                    <a:cubicBezTo>
                      <a:pt x="108" y="0"/>
                      <a:pt x="1" y="119"/>
                      <a:pt x="1" y="250"/>
                    </a:cubicBezTo>
                    <a:cubicBezTo>
                      <a:pt x="1" y="393"/>
                      <a:pt x="108" y="500"/>
                      <a:pt x="251" y="500"/>
                    </a:cubicBezTo>
                    <a:cubicBezTo>
                      <a:pt x="382" y="500"/>
                      <a:pt x="501" y="393"/>
                      <a:pt x="501" y="250"/>
                    </a:cubicBezTo>
                    <a:cubicBezTo>
                      <a:pt x="501" y="119"/>
                      <a:pt x="382" y="0"/>
                      <a:pt x="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40"/>
              <p:cNvSpPr/>
              <p:nvPr/>
            </p:nvSpPr>
            <p:spPr>
              <a:xfrm>
                <a:off x="5873350" y="1321125"/>
                <a:ext cx="122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01" extrusionOk="0">
                    <a:moveTo>
                      <a:pt x="238" y="1"/>
                    </a:moveTo>
                    <a:cubicBezTo>
                      <a:pt x="107" y="1"/>
                      <a:pt x="0" y="120"/>
                      <a:pt x="0" y="251"/>
                    </a:cubicBezTo>
                    <a:cubicBezTo>
                      <a:pt x="0" y="382"/>
                      <a:pt x="107" y="501"/>
                      <a:pt x="238" y="501"/>
                    </a:cubicBezTo>
                    <a:cubicBezTo>
                      <a:pt x="381" y="501"/>
                      <a:pt x="488" y="382"/>
                      <a:pt x="488" y="251"/>
                    </a:cubicBezTo>
                    <a:cubicBezTo>
                      <a:pt x="488" y="120"/>
                      <a:pt x="381" y="1"/>
                      <a:pt x="2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40"/>
              <p:cNvSpPr/>
              <p:nvPr/>
            </p:nvSpPr>
            <p:spPr>
              <a:xfrm>
                <a:off x="5893875" y="1321125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1" y="1"/>
                    </a:moveTo>
                    <a:cubicBezTo>
                      <a:pt x="108" y="1"/>
                      <a:pt x="1" y="120"/>
                      <a:pt x="1" y="251"/>
                    </a:cubicBezTo>
                    <a:cubicBezTo>
                      <a:pt x="1" y="382"/>
                      <a:pt x="108" y="501"/>
                      <a:pt x="251" y="501"/>
                    </a:cubicBezTo>
                    <a:cubicBezTo>
                      <a:pt x="382" y="501"/>
                      <a:pt x="501" y="382"/>
                      <a:pt x="501" y="251"/>
                    </a:cubicBezTo>
                    <a:cubicBezTo>
                      <a:pt x="501" y="120"/>
                      <a:pt x="382" y="1"/>
                      <a:pt x="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40"/>
              <p:cNvSpPr/>
              <p:nvPr/>
            </p:nvSpPr>
            <p:spPr>
              <a:xfrm>
                <a:off x="5914425" y="1321125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1"/>
                    </a:moveTo>
                    <a:cubicBezTo>
                      <a:pt x="119" y="1"/>
                      <a:pt x="0" y="120"/>
                      <a:pt x="0" y="251"/>
                    </a:cubicBezTo>
                    <a:cubicBezTo>
                      <a:pt x="0" y="382"/>
                      <a:pt x="119" y="501"/>
                      <a:pt x="250" y="501"/>
                    </a:cubicBezTo>
                    <a:cubicBezTo>
                      <a:pt x="393" y="501"/>
                      <a:pt x="500" y="382"/>
                      <a:pt x="500" y="251"/>
                    </a:cubicBezTo>
                    <a:cubicBezTo>
                      <a:pt x="500" y="120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40"/>
              <p:cNvSpPr/>
              <p:nvPr/>
            </p:nvSpPr>
            <p:spPr>
              <a:xfrm>
                <a:off x="5935250" y="1321125"/>
                <a:ext cx="122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01" extrusionOk="0">
                    <a:moveTo>
                      <a:pt x="239" y="1"/>
                    </a:moveTo>
                    <a:cubicBezTo>
                      <a:pt x="108" y="1"/>
                      <a:pt x="1" y="120"/>
                      <a:pt x="1" y="251"/>
                    </a:cubicBezTo>
                    <a:cubicBezTo>
                      <a:pt x="1" y="382"/>
                      <a:pt x="108" y="501"/>
                      <a:pt x="239" y="501"/>
                    </a:cubicBezTo>
                    <a:cubicBezTo>
                      <a:pt x="382" y="501"/>
                      <a:pt x="489" y="382"/>
                      <a:pt x="489" y="251"/>
                    </a:cubicBezTo>
                    <a:cubicBezTo>
                      <a:pt x="489" y="120"/>
                      <a:pt x="382" y="1"/>
                      <a:pt x="2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40"/>
              <p:cNvSpPr/>
              <p:nvPr/>
            </p:nvSpPr>
            <p:spPr>
              <a:xfrm>
                <a:off x="5955800" y="1321125"/>
                <a:ext cx="122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01" extrusionOk="0">
                    <a:moveTo>
                      <a:pt x="250" y="1"/>
                    </a:moveTo>
                    <a:cubicBezTo>
                      <a:pt x="107" y="1"/>
                      <a:pt x="0" y="120"/>
                      <a:pt x="0" y="251"/>
                    </a:cubicBezTo>
                    <a:cubicBezTo>
                      <a:pt x="0" y="382"/>
                      <a:pt x="107" y="501"/>
                      <a:pt x="250" y="501"/>
                    </a:cubicBezTo>
                    <a:cubicBezTo>
                      <a:pt x="381" y="501"/>
                      <a:pt x="488" y="382"/>
                      <a:pt x="488" y="251"/>
                    </a:cubicBezTo>
                    <a:cubicBezTo>
                      <a:pt x="488" y="120"/>
                      <a:pt x="381" y="1"/>
                      <a:pt x="2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40"/>
              <p:cNvSpPr/>
              <p:nvPr/>
            </p:nvSpPr>
            <p:spPr>
              <a:xfrm>
                <a:off x="5976325" y="1321125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1" y="1"/>
                    </a:moveTo>
                    <a:cubicBezTo>
                      <a:pt x="108" y="1"/>
                      <a:pt x="1" y="120"/>
                      <a:pt x="1" y="251"/>
                    </a:cubicBezTo>
                    <a:cubicBezTo>
                      <a:pt x="1" y="382"/>
                      <a:pt x="108" y="501"/>
                      <a:pt x="251" y="501"/>
                    </a:cubicBezTo>
                    <a:cubicBezTo>
                      <a:pt x="382" y="501"/>
                      <a:pt x="501" y="382"/>
                      <a:pt x="501" y="251"/>
                    </a:cubicBezTo>
                    <a:cubicBezTo>
                      <a:pt x="501" y="120"/>
                      <a:pt x="382" y="1"/>
                      <a:pt x="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40"/>
              <p:cNvSpPr/>
              <p:nvPr/>
            </p:nvSpPr>
            <p:spPr>
              <a:xfrm>
                <a:off x="5831375" y="1542575"/>
                <a:ext cx="101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06" extrusionOk="0">
                    <a:moveTo>
                      <a:pt x="203" y="1"/>
                    </a:moveTo>
                    <a:cubicBezTo>
                      <a:pt x="96" y="1"/>
                      <a:pt x="0" y="96"/>
                      <a:pt x="0" y="203"/>
                    </a:cubicBezTo>
                    <a:cubicBezTo>
                      <a:pt x="0" y="322"/>
                      <a:pt x="96" y="406"/>
                      <a:pt x="203" y="406"/>
                    </a:cubicBezTo>
                    <a:cubicBezTo>
                      <a:pt x="322" y="406"/>
                      <a:pt x="405" y="322"/>
                      <a:pt x="405" y="203"/>
                    </a:cubicBezTo>
                    <a:cubicBezTo>
                      <a:pt x="405" y="96"/>
                      <a:pt x="310" y="1"/>
                      <a:pt x="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40"/>
              <p:cNvSpPr/>
              <p:nvPr/>
            </p:nvSpPr>
            <p:spPr>
              <a:xfrm>
                <a:off x="5853700" y="1542575"/>
                <a:ext cx="101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06" extrusionOk="0">
                    <a:moveTo>
                      <a:pt x="203" y="1"/>
                    </a:moveTo>
                    <a:cubicBezTo>
                      <a:pt x="96" y="1"/>
                      <a:pt x="0" y="96"/>
                      <a:pt x="0" y="203"/>
                    </a:cubicBezTo>
                    <a:cubicBezTo>
                      <a:pt x="0" y="322"/>
                      <a:pt x="96" y="406"/>
                      <a:pt x="203" y="406"/>
                    </a:cubicBezTo>
                    <a:cubicBezTo>
                      <a:pt x="322" y="406"/>
                      <a:pt x="405" y="322"/>
                      <a:pt x="405" y="203"/>
                    </a:cubicBezTo>
                    <a:cubicBezTo>
                      <a:pt x="405" y="96"/>
                      <a:pt x="322" y="1"/>
                      <a:pt x="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40"/>
              <p:cNvSpPr/>
              <p:nvPr/>
            </p:nvSpPr>
            <p:spPr>
              <a:xfrm>
                <a:off x="5876025" y="1542575"/>
                <a:ext cx="101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06" extrusionOk="0">
                    <a:moveTo>
                      <a:pt x="203" y="1"/>
                    </a:moveTo>
                    <a:cubicBezTo>
                      <a:pt x="96" y="1"/>
                      <a:pt x="0" y="96"/>
                      <a:pt x="0" y="203"/>
                    </a:cubicBezTo>
                    <a:cubicBezTo>
                      <a:pt x="0" y="322"/>
                      <a:pt x="96" y="406"/>
                      <a:pt x="203" y="406"/>
                    </a:cubicBezTo>
                    <a:cubicBezTo>
                      <a:pt x="322" y="406"/>
                      <a:pt x="405" y="322"/>
                      <a:pt x="405" y="203"/>
                    </a:cubicBezTo>
                    <a:cubicBezTo>
                      <a:pt x="405" y="96"/>
                      <a:pt x="322" y="1"/>
                      <a:pt x="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40"/>
              <p:cNvSpPr/>
              <p:nvPr/>
            </p:nvSpPr>
            <p:spPr>
              <a:xfrm>
                <a:off x="5898350" y="1542575"/>
                <a:ext cx="101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06" extrusionOk="0">
                    <a:moveTo>
                      <a:pt x="203" y="1"/>
                    </a:moveTo>
                    <a:cubicBezTo>
                      <a:pt x="96" y="1"/>
                      <a:pt x="0" y="96"/>
                      <a:pt x="0" y="203"/>
                    </a:cubicBezTo>
                    <a:cubicBezTo>
                      <a:pt x="0" y="322"/>
                      <a:pt x="96" y="406"/>
                      <a:pt x="203" y="406"/>
                    </a:cubicBezTo>
                    <a:cubicBezTo>
                      <a:pt x="322" y="406"/>
                      <a:pt x="405" y="322"/>
                      <a:pt x="405" y="203"/>
                    </a:cubicBezTo>
                    <a:cubicBezTo>
                      <a:pt x="405" y="96"/>
                      <a:pt x="322" y="1"/>
                      <a:pt x="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40"/>
              <p:cNvSpPr/>
              <p:nvPr/>
            </p:nvSpPr>
            <p:spPr>
              <a:xfrm>
                <a:off x="5953400" y="1542575"/>
                <a:ext cx="101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06" extrusionOk="0">
                    <a:moveTo>
                      <a:pt x="203" y="1"/>
                    </a:moveTo>
                    <a:cubicBezTo>
                      <a:pt x="96" y="1"/>
                      <a:pt x="1" y="96"/>
                      <a:pt x="1" y="203"/>
                    </a:cubicBezTo>
                    <a:cubicBezTo>
                      <a:pt x="1" y="322"/>
                      <a:pt x="96" y="406"/>
                      <a:pt x="203" y="406"/>
                    </a:cubicBezTo>
                    <a:cubicBezTo>
                      <a:pt x="310" y="406"/>
                      <a:pt x="406" y="322"/>
                      <a:pt x="406" y="203"/>
                    </a:cubicBezTo>
                    <a:cubicBezTo>
                      <a:pt x="406" y="96"/>
                      <a:pt x="310" y="1"/>
                      <a:pt x="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40"/>
              <p:cNvSpPr/>
              <p:nvPr/>
            </p:nvSpPr>
            <p:spPr>
              <a:xfrm>
                <a:off x="5975725" y="1542575"/>
                <a:ext cx="101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06" extrusionOk="0">
                    <a:moveTo>
                      <a:pt x="203" y="1"/>
                    </a:moveTo>
                    <a:cubicBezTo>
                      <a:pt x="96" y="1"/>
                      <a:pt x="1" y="96"/>
                      <a:pt x="1" y="203"/>
                    </a:cubicBezTo>
                    <a:cubicBezTo>
                      <a:pt x="1" y="322"/>
                      <a:pt x="96" y="406"/>
                      <a:pt x="203" y="406"/>
                    </a:cubicBezTo>
                    <a:cubicBezTo>
                      <a:pt x="310" y="406"/>
                      <a:pt x="406" y="322"/>
                      <a:pt x="406" y="203"/>
                    </a:cubicBezTo>
                    <a:cubicBezTo>
                      <a:pt x="406" y="96"/>
                      <a:pt x="310" y="1"/>
                      <a:pt x="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40"/>
              <p:cNvSpPr/>
              <p:nvPr/>
            </p:nvSpPr>
            <p:spPr>
              <a:xfrm>
                <a:off x="5998050" y="1542575"/>
                <a:ext cx="101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06" extrusionOk="0">
                    <a:moveTo>
                      <a:pt x="203" y="1"/>
                    </a:moveTo>
                    <a:cubicBezTo>
                      <a:pt x="96" y="1"/>
                      <a:pt x="1" y="96"/>
                      <a:pt x="1" y="203"/>
                    </a:cubicBezTo>
                    <a:cubicBezTo>
                      <a:pt x="1" y="322"/>
                      <a:pt x="96" y="406"/>
                      <a:pt x="203" y="406"/>
                    </a:cubicBezTo>
                    <a:cubicBezTo>
                      <a:pt x="310" y="406"/>
                      <a:pt x="406" y="322"/>
                      <a:pt x="406" y="203"/>
                    </a:cubicBezTo>
                    <a:cubicBezTo>
                      <a:pt x="406" y="96"/>
                      <a:pt x="310" y="1"/>
                      <a:pt x="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40"/>
              <p:cNvSpPr/>
              <p:nvPr/>
            </p:nvSpPr>
            <p:spPr>
              <a:xfrm>
                <a:off x="6020375" y="1542575"/>
                <a:ext cx="101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06" extrusionOk="0">
                    <a:moveTo>
                      <a:pt x="203" y="1"/>
                    </a:moveTo>
                    <a:cubicBezTo>
                      <a:pt x="96" y="1"/>
                      <a:pt x="1" y="96"/>
                      <a:pt x="1" y="203"/>
                    </a:cubicBezTo>
                    <a:cubicBezTo>
                      <a:pt x="1" y="322"/>
                      <a:pt x="96" y="406"/>
                      <a:pt x="203" y="406"/>
                    </a:cubicBezTo>
                    <a:cubicBezTo>
                      <a:pt x="310" y="406"/>
                      <a:pt x="406" y="322"/>
                      <a:pt x="406" y="203"/>
                    </a:cubicBezTo>
                    <a:cubicBezTo>
                      <a:pt x="406" y="96"/>
                      <a:pt x="310" y="1"/>
                      <a:pt x="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46" name="Google Shape;1946;p40"/>
          <p:cNvSpPr/>
          <p:nvPr/>
        </p:nvSpPr>
        <p:spPr>
          <a:xfrm>
            <a:off x="4387282" y="4662722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0"/>
                </a:moveTo>
                <a:cubicBezTo>
                  <a:pt x="108" y="0"/>
                  <a:pt x="1" y="107"/>
                  <a:pt x="1" y="250"/>
                </a:cubicBezTo>
                <a:cubicBezTo>
                  <a:pt x="1" y="393"/>
                  <a:pt x="108" y="500"/>
                  <a:pt x="251" y="500"/>
                </a:cubicBezTo>
                <a:lnTo>
                  <a:pt x="2549" y="500"/>
                </a:lnTo>
                <a:cubicBezTo>
                  <a:pt x="2691" y="500"/>
                  <a:pt x="2799" y="393"/>
                  <a:pt x="2799" y="250"/>
                </a:cubicBezTo>
                <a:cubicBezTo>
                  <a:pt x="2799" y="107"/>
                  <a:pt x="2691" y="0"/>
                  <a:pt x="25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7" name="Google Shape;1947;p40"/>
          <p:cNvGrpSpPr/>
          <p:nvPr/>
        </p:nvGrpSpPr>
        <p:grpSpPr>
          <a:xfrm>
            <a:off x="7336766" y="2590013"/>
            <a:ext cx="234762" cy="218290"/>
            <a:chOff x="8652775" y="883650"/>
            <a:chExt cx="38125" cy="35450"/>
          </a:xfrm>
        </p:grpSpPr>
        <p:sp>
          <p:nvSpPr>
            <p:cNvPr id="1948" name="Google Shape;1948;p40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0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0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799B02C-EFF4-45BE-8C2C-0C9CC4BB3C7E}"/>
              </a:ext>
            </a:extLst>
          </p:cNvPr>
          <p:cNvSpPr txBox="1"/>
          <p:nvPr/>
        </p:nvSpPr>
        <p:spPr>
          <a:xfrm>
            <a:off x="2805822" y="289274"/>
            <a:ext cx="179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Reguli</a:t>
            </a:r>
            <a:endParaRPr lang="en-US" dirty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38"/>
          <p:cNvSpPr txBox="1">
            <a:spLocks noGrp="1"/>
          </p:cNvSpPr>
          <p:nvPr>
            <p:ph type="title"/>
          </p:nvPr>
        </p:nvSpPr>
        <p:spPr>
          <a:xfrm>
            <a:off x="547175" y="446629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Permisiuni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restric</a:t>
            </a:r>
            <a:r>
              <a:rPr lang="ro-RO" dirty="0"/>
              <a:t>ț</a:t>
            </a:r>
            <a:r>
              <a:rPr lang="en-US" dirty="0"/>
              <a:t>ii</a:t>
            </a:r>
            <a:endParaRPr dirty="0"/>
          </a:p>
        </p:txBody>
      </p:sp>
      <p:sp>
        <p:nvSpPr>
          <p:cNvPr id="1558" name="Google Shape;1558;p38"/>
          <p:cNvSpPr txBox="1">
            <a:spLocks noGrp="1"/>
          </p:cNvSpPr>
          <p:nvPr>
            <p:ph type="subTitle" idx="1"/>
          </p:nvPr>
        </p:nvSpPr>
        <p:spPr>
          <a:xfrm>
            <a:off x="36758" y="2798323"/>
            <a:ext cx="2159242" cy="1708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Este </a:t>
            </a:r>
            <a:r>
              <a:rPr lang="en-US" sz="1800" dirty="0" err="1"/>
              <a:t>permis</a:t>
            </a:r>
            <a:r>
              <a:rPr lang="ro-RO" sz="1800" dirty="0"/>
              <a:t>ă</a:t>
            </a:r>
            <a:r>
              <a:rPr lang="en-US" sz="1800" dirty="0"/>
              <a:t> </a:t>
            </a:r>
            <a:r>
              <a:rPr lang="en-US" sz="1800" dirty="0" err="1"/>
              <a:t>scrierea</a:t>
            </a:r>
            <a:r>
              <a:rPr lang="en-US" sz="1800" dirty="0"/>
              <a:t> </a:t>
            </a:r>
            <a:r>
              <a:rPr lang="en-US" sz="1800" dirty="0" err="1"/>
              <a:t>autonoma</a:t>
            </a:r>
            <a:r>
              <a:rPr lang="en-US" sz="1800" dirty="0"/>
              <a:t> in EPROM a </a:t>
            </a:r>
            <a:r>
              <a:rPr lang="en-US" sz="1800" dirty="0" err="1"/>
              <a:t>traseurilor</a:t>
            </a:r>
            <a:r>
              <a:rPr lang="en-US" sz="1800" dirty="0"/>
              <a:t> </a:t>
            </a:r>
            <a:r>
              <a:rPr lang="en-US" sz="1800" dirty="0" err="1"/>
              <a:t>catre</a:t>
            </a:r>
            <a:r>
              <a:rPr lang="en-US" sz="1800" dirty="0"/>
              <a:t> checkpoint-</a:t>
            </a:r>
            <a:r>
              <a:rPr lang="en-US" sz="1800" dirty="0" err="1"/>
              <a:t>uri</a:t>
            </a:r>
            <a:r>
              <a:rPr lang="en-US" sz="1800" dirty="0"/>
              <a:t>.</a:t>
            </a:r>
          </a:p>
        </p:txBody>
      </p:sp>
      <p:sp>
        <p:nvSpPr>
          <p:cNvPr id="1560" name="Google Shape;1560;p38"/>
          <p:cNvSpPr txBox="1">
            <a:spLocks noGrp="1"/>
          </p:cNvSpPr>
          <p:nvPr>
            <p:ph type="subTitle" idx="4"/>
          </p:nvPr>
        </p:nvSpPr>
        <p:spPr>
          <a:xfrm>
            <a:off x="2231062" y="2853708"/>
            <a:ext cx="1829025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/>
              <a:t>Sunt permise </a:t>
            </a:r>
            <a:r>
              <a:rPr lang="en-US" sz="1800" dirty="0" err="1"/>
              <a:t>modific</a:t>
            </a:r>
            <a:r>
              <a:rPr lang="ro-RO" sz="1800" dirty="0"/>
              <a:t>ă</a:t>
            </a:r>
            <a:r>
              <a:rPr lang="en-US" sz="1800" dirty="0" err="1"/>
              <a:t>ri</a:t>
            </a:r>
            <a:r>
              <a:rPr lang="en-US" sz="1800" dirty="0"/>
              <a:t> de cod </a:t>
            </a:r>
            <a:r>
              <a:rPr lang="ro-RO" sz="1800" dirty="0"/>
              <a:t>î</a:t>
            </a:r>
            <a:r>
              <a:rPr lang="en-US" sz="1800" dirty="0" err="1"/>
              <a:t>ntre</a:t>
            </a:r>
            <a:r>
              <a:rPr lang="en-US" sz="1800" dirty="0"/>
              <a:t> </a:t>
            </a:r>
            <a:r>
              <a:rPr lang="en-US" sz="1800" dirty="0" err="1"/>
              <a:t>runde</a:t>
            </a:r>
            <a:r>
              <a:rPr lang="ro-RO" sz="1800" dirty="0"/>
              <a:t>.</a:t>
            </a:r>
            <a:endParaRPr sz="1800" dirty="0"/>
          </a:p>
        </p:txBody>
      </p:sp>
      <p:sp>
        <p:nvSpPr>
          <p:cNvPr id="1562" name="Google Shape;1562;p38"/>
          <p:cNvSpPr txBox="1">
            <a:spLocks noGrp="1"/>
          </p:cNvSpPr>
          <p:nvPr>
            <p:ph type="subTitle" idx="6"/>
          </p:nvPr>
        </p:nvSpPr>
        <p:spPr>
          <a:xfrm>
            <a:off x="4450881" y="2869314"/>
            <a:ext cx="1729502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tx1"/>
                </a:solidFill>
              </a:rPr>
              <a:t>Nu este permis ca </a:t>
            </a:r>
            <a:r>
              <a:rPr lang="fr-FR" sz="1800" dirty="0" err="1">
                <a:solidFill>
                  <a:schemeClr val="tx1"/>
                </a:solidFill>
              </a:rPr>
              <a:t>traseul</a:t>
            </a:r>
            <a:r>
              <a:rPr lang="fr-FR" sz="1800" dirty="0">
                <a:solidFill>
                  <a:schemeClr val="tx1"/>
                </a:solidFill>
              </a:rPr>
              <a:t> s</a:t>
            </a:r>
            <a:r>
              <a:rPr lang="ro-RO" sz="1800" dirty="0">
                <a:solidFill>
                  <a:schemeClr val="tx1"/>
                </a:solidFill>
              </a:rPr>
              <a:t>ă</a:t>
            </a:r>
            <a:r>
              <a:rPr lang="fr-FR" sz="1800" dirty="0">
                <a:solidFill>
                  <a:schemeClr val="tx1"/>
                </a:solidFill>
              </a:rPr>
              <a:t> fie </a:t>
            </a:r>
            <a:r>
              <a:rPr lang="fr-FR" sz="1800" dirty="0" err="1">
                <a:solidFill>
                  <a:schemeClr val="tx1"/>
                </a:solidFill>
              </a:rPr>
              <a:t>scris</a:t>
            </a:r>
            <a:r>
              <a:rPr lang="fr-FR" sz="1800" dirty="0">
                <a:solidFill>
                  <a:schemeClr val="tx1"/>
                </a:solidFill>
              </a:rPr>
              <a:t> de m</a:t>
            </a:r>
            <a:r>
              <a:rPr lang="ro-RO" sz="1800" dirty="0">
                <a:solidFill>
                  <a:schemeClr val="tx1"/>
                </a:solidFill>
              </a:rPr>
              <a:t>â</a:t>
            </a:r>
            <a:r>
              <a:rPr lang="fr-FR" sz="1800" dirty="0">
                <a:solidFill>
                  <a:schemeClr val="tx1"/>
                </a:solidFill>
              </a:rPr>
              <a:t>n</a:t>
            </a:r>
            <a:r>
              <a:rPr lang="ro-RO" sz="1800" dirty="0">
                <a:solidFill>
                  <a:schemeClr val="tx1"/>
                </a:solidFill>
              </a:rPr>
              <a:t>ă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ro-RO" sz="1800" dirty="0">
                <a:solidFill>
                  <a:schemeClr val="tx1"/>
                </a:solidFill>
              </a:rPr>
              <a:t>î</a:t>
            </a:r>
            <a:r>
              <a:rPr lang="fr-FR" sz="1800" dirty="0">
                <a:solidFill>
                  <a:schemeClr val="tx1"/>
                </a:solidFill>
              </a:rPr>
              <a:t>n </a:t>
            </a:r>
            <a:r>
              <a:rPr lang="fr-FR" sz="1800" dirty="0" err="1">
                <a:solidFill>
                  <a:schemeClr val="tx1"/>
                </a:solidFill>
              </a:rPr>
              <a:t>cod</a:t>
            </a:r>
            <a:r>
              <a:rPr lang="ro-RO" sz="1800" dirty="0">
                <a:solidFill>
                  <a:schemeClr val="tx1"/>
                </a:solidFill>
              </a:rPr>
              <a:t>.</a:t>
            </a:r>
            <a:endParaRPr lang="fr-FR" sz="1800" dirty="0">
              <a:solidFill>
                <a:schemeClr val="tx1"/>
              </a:solidFill>
            </a:endParaRPr>
          </a:p>
        </p:txBody>
      </p:sp>
      <p:grpSp>
        <p:nvGrpSpPr>
          <p:cNvPr id="1563" name="Google Shape;1563;p38"/>
          <p:cNvGrpSpPr/>
          <p:nvPr/>
        </p:nvGrpSpPr>
        <p:grpSpPr>
          <a:xfrm>
            <a:off x="381540" y="2050194"/>
            <a:ext cx="1288140" cy="613500"/>
            <a:chOff x="583400" y="1583225"/>
            <a:chExt cx="508125" cy="237250"/>
          </a:xfrm>
        </p:grpSpPr>
        <p:sp>
          <p:nvSpPr>
            <p:cNvPr id="1564" name="Google Shape;1564;p38"/>
            <p:cNvSpPr/>
            <p:nvPr/>
          </p:nvSpPr>
          <p:spPr>
            <a:xfrm>
              <a:off x="583400" y="1583363"/>
              <a:ext cx="508125" cy="236975"/>
            </a:xfrm>
            <a:custGeom>
              <a:avLst/>
              <a:gdLst/>
              <a:ahLst/>
              <a:cxnLst/>
              <a:rect l="l" t="t" r="r" b="b"/>
              <a:pathLst>
                <a:path w="20325" h="9479" extrusionOk="0">
                  <a:moveTo>
                    <a:pt x="5644" y="1"/>
                  </a:moveTo>
                  <a:cubicBezTo>
                    <a:pt x="5037" y="1"/>
                    <a:pt x="4560" y="489"/>
                    <a:pt x="4560" y="1084"/>
                  </a:cubicBezTo>
                  <a:lnTo>
                    <a:pt x="4560" y="3001"/>
                  </a:lnTo>
                  <a:cubicBezTo>
                    <a:pt x="4310" y="3013"/>
                    <a:pt x="4120" y="3215"/>
                    <a:pt x="4120" y="3465"/>
                  </a:cubicBezTo>
                  <a:lnTo>
                    <a:pt x="4120" y="3954"/>
                  </a:lnTo>
                  <a:lnTo>
                    <a:pt x="3632" y="3954"/>
                  </a:lnTo>
                  <a:lnTo>
                    <a:pt x="3632" y="4287"/>
                  </a:lnTo>
                  <a:lnTo>
                    <a:pt x="2179" y="4287"/>
                  </a:lnTo>
                  <a:cubicBezTo>
                    <a:pt x="2036" y="3835"/>
                    <a:pt x="1620" y="3501"/>
                    <a:pt x="1108" y="3501"/>
                  </a:cubicBezTo>
                  <a:cubicBezTo>
                    <a:pt x="500" y="3501"/>
                    <a:pt x="0" y="4001"/>
                    <a:pt x="0" y="4608"/>
                  </a:cubicBezTo>
                  <a:cubicBezTo>
                    <a:pt x="0" y="5228"/>
                    <a:pt x="500" y="5728"/>
                    <a:pt x="1108" y="5728"/>
                  </a:cubicBezTo>
                  <a:cubicBezTo>
                    <a:pt x="1608" y="5728"/>
                    <a:pt x="2024" y="5406"/>
                    <a:pt x="2167" y="4954"/>
                  </a:cubicBezTo>
                  <a:lnTo>
                    <a:pt x="3632" y="4954"/>
                  </a:lnTo>
                  <a:lnTo>
                    <a:pt x="3632" y="5299"/>
                  </a:lnTo>
                  <a:lnTo>
                    <a:pt x="4120" y="5299"/>
                  </a:lnTo>
                  <a:lnTo>
                    <a:pt x="4120" y="5728"/>
                  </a:lnTo>
                  <a:cubicBezTo>
                    <a:pt x="4120" y="5978"/>
                    <a:pt x="4310" y="6180"/>
                    <a:pt x="4560" y="6192"/>
                  </a:cubicBezTo>
                  <a:lnTo>
                    <a:pt x="4560" y="8395"/>
                  </a:lnTo>
                  <a:cubicBezTo>
                    <a:pt x="4560" y="8990"/>
                    <a:pt x="5037" y="9478"/>
                    <a:pt x="5644" y="9478"/>
                  </a:cubicBezTo>
                  <a:lnTo>
                    <a:pt x="14657" y="9478"/>
                  </a:lnTo>
                  <a:cubicBezTo>
                    <a:pt x="15252" y="9478"/>
                    <a:pt x="15740" y="8990"/>
                    <a:pt x="15740" y="8395"/>
                  </a:cubicBezTo>
                  <a:lnTo>
                    <a:pt x="15740" y="6192"/>
                  </a:lnTo>
                  <a:cubicBezTo>
                    <a:pt x="16002" y="6192"/>
                    <a:pt x="16205" y="5990"/>
                    <a:pt x="16205" y="5728"/>
                  </a:cubicBezTo>
                  <a:lnTo>
                    <a:pt x="16205" y="5240"/>
                  </a:lnTo>
                  <a:lnTo>
                    <a:pt x="16693" y="5240"/>
                  </a:lnTo>
                  <a:lnTo>
                    <a:pt x="16693" y="4906"/>
                  </a:lnTo>
                  <a:lnTo>
                    <a:pt x="18145" y="4906"/>
                  </a:lnTo>
                  <a:cubicBezTo>
                    <a:pt x="18288" y="5359"/>
                    <a:pt x="18705" y="5692"/>
                    <a:pt x="19217" y="5692"/>
                  </a:cubicBezTo>
                  <a:cubicBezTo>
                    <a:pt x="19824" y="5692"/>
                    <a:pt x="20324" y="5192"/>
                    <a:pt x="20324" y="4573"/>
                  </a:cubicBezTo>
                  <a:cubicBezTo>
                    <a:pt x="20324" y="3966"/>
                    <a:pt x="19824" y="3465"/>
                    <a:pt x="19217" y="3465"/>
                  </a:cubicBezTo>
                  <a:cubicBezTo>
                    <a:pt x="18717" y="3465"/>
                    <a:pt x="18288" y="3787"/>
                    <a:pt x="18145" y="4239"/>
                  </a:cubicBezTo>
                  <a:lnTo>
                    <a:pt x="16693" y="4239"/>
                  </a:lnTo>
                  <a:lnTo>
                    <a:pt x="16693" y="3894"/>
                  </a:lnTo>
                  <a:lnTo>
                    <a:pt x="16205" y="3894"/>
                  </a:lnTo>
                  <a:lnTo>
                    <a:pt x="16205" y="3465"/>
                  </a:lnTo>
                  <a:cubicBezTo>
                    <a:pt x="16205" y="3204"/>
                    <a:pt x="16002" y="3001"/>
                    <a:pt x="15740" y="3001"/>
                  </a:cubicBezTo>
                  <a:lnTo>
                    <a:pt x="15740" y="1084"/>
                  </a:lnTo>
                  <a:cubicBezTo>
                    <a:pt x="15740" y="489"/>
                    <a:pt x="15252" y="1"/>
                    <a:pt x="14657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5" name="Google Shape;1565;p38"/>
            <p:cNvGrpSpPr/>
            <p:nvPr/>
          </p:nvGrpSpPr>
          <p:grpSpPr>
            <a:xfrm>
              <a:off x="583400" y="1583225"/>
              <a:ext cx="508125" cy="237250"/>
              <a:chOff x="583400" y="-106425"/>
              <a:chExt cx="508125" cy="237250"/>
            </a:xfrm>
          </p:grpSpPr>
          <p:sp>
            <p:nvSpPr>
              <p:cNvPr id="1566" name="Google Shape;1566;p38"/>
              <p:cNvSpPr/>
              <p:nvPr/>
            </p:nvSpPr>
            <p:spPr>
              <a:xfrm>
                <a:off x="988500" y="-175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8"/>
              <p:cNvSpPr/>
              <p:nvPr/>
            </p:nvSpPr>
            <p:spPr>
              <a:xfrm>
                <a:off x="976900" y="-9100"/>
                <a:ext cx="23825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47" extrusionOk="0">
                    <a:moveTo>
                      <a:pt x="0" y="1"/>
                    </a:moveTo>
                    <a:lnTo>
                      <a:pt x="0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8"/>
              <p:cNvSpPr/>
              <p:nvPr/>
            </p:nvSpPr>
            <p:spPr>
              <a:xfrm>
                <a:off x="965275" y="-31425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1"/>
                    </a:moveTo>
                    <a:cubicBezTo>
                      <a:pt x="215" y="1"/>
                      <a:pt x="1" y="215"/>
                      <a:pt x="1" y="465"/>
                    </a:cubicBezTo>
                    <a:lnTo>
                      <a:pt x="1" y="2739"/>
                    </a:lnTo>
                    <a:cubicBezTo>
                      <a:pt x="1" y="2989"/>
                      <a:pt x="215" y="3192"/>
                      <a:pt x="465" y="3192"/>
                    </a:cubicBezTo>
                    <a:cubicBezTo>
                      <a:pt x="727" y="3192"/>
                      <a:pt x="930" y="2989"/>
                      <a:pt x="930" y="2739"/>
                    </a:cubicBezTo>
                    <a:lnTo>
                      <a:pt x="930" y="465"/>
                    </a:lnTo>
                    <a:cubicBezTo>
                      <a:pt x="930" y="215"/>
                      <a:pt x="727" y="1"/>
                      <a:pt x="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38"/>
              <p:cNvSpPr/>
              <p:nvPr/>
            </p:nvSpPr>
            <p:spPr>
              <a:xfrm>
                <a:off x="1035825" y="-19825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20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20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8"/>
              <p:cNvSpPr/>
              <p:nvPr/>
            </p:nvSpPr>
            <p:spPr>
              <a:xfrm>
                <a:off x="611075" y="1325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0"/>
                    </a:moveTo>
                    <a:lnTo>
                      <a:pt x="1" y="643"/>
                    </a:lnTo>
                    <a:lnTo>
                      <a:pt x="3013" y="643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8"/>
              <p:cNvSpPr/>
              <p:nvPr/>
            </p:nvSpPr>
            <p:spPr>
              <a:xfrm>
                <a:off x="674175" y="-7300"/>
                <a:ext cx="238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34" extrusionOk="0">
                    <a:moveTo>
                      <a:pt x="1" y="0"/>
                    </a:moveTo>
                    <a:lnTo>
                      <a:pt x="1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8"/>
              <p:cNvSpPr/>
              <p:nvPr/>
            </p:nvSpPr>
            <p:spPr>
              <a:xfrm>
                <a:off x="686375" y="-31425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1"/>
                    </a:moveTo>
                    <a:cubicBezTo>
                      <a:pt x="203" y="1"/>
                      <a:pt x="1" y="215"/>
                      <a:pt x="1" y="465"/>
                    </a:cubicBezTo>
                    <a:lnTo>
                      <a:pt x="1" y="2739"/>
                    </a:lnTo>
                    <a:cubicBezTo>
                      <a:pt x="1" y="2989"/>
                      <a:pt x="203" y="3192"/>
                      <a:pt x="465" y="3192"/>
                    </a:cubicBezTo>
                    <a:cubicBezTo>
                      <a:pt x="715" y="3192"/>
                      <a:pt x="930" y="2989"/>
                      <a:pt x="930" y="2739"/>
                    </a:cubicBezTo>
                    <a:lnTo>
                      <a:pt x="930" y="465"/>
                    </a:lnTo>
                    <a:cubicBezTo>
                      <a:pt x="930" y="215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8"/>
              <p:cNvSpPr/>
              <p:nvPr/>
            </p:nvSpPr>
            <p:spPr>
              <a:xfrm>
                <a:off x="583400" y="-18925"/>
                <a:ext cx="5567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8" extrusionOk="0">
                    <a:moveTo>
                      <a:pt x="1119" y="1"/>
                    </a:moveTo>
                    <a:cubicBezTo>
                      <a:pt x="500" y="1"/>
                      <a:pt x="0" y="501"/>
                      <a:pt x="0" y="1120"/>
                    </a:cubicBezTo>
                    <a:cubicBezTo>
                      <a:pt x="0" y="1739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20"/>
                    </a:cubicBezTo>
                    <a:cubicBezTo>
                      <a:pt x="2227" y="501"/>
                      <a:pt x="1727" y="1"/>
                      <a:pt x="11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8"/>
              <p:cNvSpPr/>
              <p:nvPr/>
            </p:nvSpPr>
            <p:spPr>
              <a:xfrm>
                <a:off x="697400" y="-106425"/>
                <a:ext cx="279525" cy="237250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90" extrusionOk="0">
                    <a:moveTo>
                      <a:pt x="1084" y="0"/>
                    </a:moveTo>
                    <a:cubicBezTo>
                      <a:pt x="489" y="0"/>
                      <a:pt x="0" y="488"/>
                      <a:pt x="0" y="1096"/>
                    </a:cubicBezTo>
                    <a:lnTo>
                      <a:pt x="0" y="8394"/>
                    </a:lnTo>
                    <a:cubicBezTo>
                      <a:pt x="0" y="9001"/>
                      <a:pt x="489" y="9490"/>
                      <a:pt x="1084" y="9490"/>
                    </a:cubicBezTo>
                    <a:lnTo>
                      <a:pt x="10097" y="9490"/>
                    </a:lnTo>
                    <a:cubicBezTo>
                      <a:pt x="10692" y="9490"/>
                      <a:pt x="11180" y="9001"/>
                      <a:pt x="11180" y="8394"/>
                    </a:cubicBezTo>
                    <a:lnTo>
                      <a:pt x="11180" y="1096"/>
                    </a:lnTo>
                    <a:cubicBezTo>
                      <a:pt x="11180" y="488"/>
                      <a:pt x="10692" y="0"/>
                      <a:pt x="100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8"/>
              <p:cNvSpPr/>
              <p:nvPr/>
            </p:nvSpPr>
            <p:spPr>
              <a:xfrm>
                <a:off x="723000" y="33175"/>
                <a:ext cx="228325" cy="72050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2" extrusionOk="0">
                    <a:moveTo>
                      <a:pt x="1381" y="0"/>
                    </a:moveTo>
                    <a:cubicBezTo>
                      <a:pt x="619" y="0"/>
                      <a:pt x="0" y="655"/>
                      <a:pt x="0" y="1441"/>
                    </a:cubicBezTo>
                    <a:cubicBezTo>
                      <a:pt x="0" y="2239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39"/>
                      <a:pt x="9132" y="1441"/>
                    </a:cubicBezTo>
                    <a:cubicBezTo>
                      <a:pt x="9132" y="643"/>
                      <a:pt x="8513" y="0"/>
                      <a:pt x="77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8"/>
              <p:cNvSpPr/>
              <p:nvPr/>
            </p:nvSpPr>
            <p:spPr>
              <a:xfrm>
                <a:off x="750650" y="-48825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8"/>
                    </a:cubicBezTo>
                    <a:cubicBezTo>
                      <a:pt x="787" y="1125"/>
                      <a:pt x="1335" y="1697"/>
                      <a:pt x="1895" y="2233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8"/>
                      <a:pt x="2371" y="1756"/>
                    </a:cubicBezTo>
                    <a:cubicBezTo>
                      <a:pt x="1811" y="1221"/>
                      <a:pt x="1264" y="649"/>
                      <a:pt x="716" y="101"/>
                    </a:cubicBezTo>
                    <a:cubicBezTo>
                      <a:pt x="645" y="31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8"/>
              <p:cNvSpPr/>
              <p:nvPr/>
            </p:nvSpPr>
            <p:spPr>
              <a:xfrm>
                <a:off x="750375" y="-48825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1"/>
                      <a:pt x="1906" y="101"/>
                    </a:cubicBezTo>
                    <a:cubicBezTo>
                      <a:pt x="1358" y="649"/>
                      <a:pt x="810" y="1221"/>
                      <a:pt x="251" y="1756"/>
                    </a:cubicBezTo>
                    <a:cubicBezTo>
                      <a:pt x="1" y="1988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3"/>
                    </a:cubicBezTo>
                    <a:cubicBezTo>
                      <a:pt x="1287" y="1697"/>
                      <a:pt x="1834" y="1125"/>
                      <a:pt x="2382" y="578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8"/>
              <p:cNvSpPr/>
              <p:nvPr/>
            </p:nvSpPr>
            <p:spPr>
              <a:xfrm>
                <a:off x="854550" y="-48825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8"/>
                    </a:cubicBezTo>
                    <a:cubicBezTo>
                      <a:pt x="787" y="1125"/>
                      <a:pt x="1334" y="1697"/>
                      <a:pt x="1894" y="2233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8"/>
                      <a:pt x="2370" y="1756"/>
                    </a:cubicBezTo>
                    <a:cubicBezTo>
                      <a:pt x="1811" y="1221"/>
                      <a:pt x="1263" y="649"/>
                      <a:pt x="715" y="101"/>
                    </a:cubicBezTo>
                    <a:cubicBezTo>
                      <a:pt x="644" y="31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8"/>
              <p:cNvSpPr/>
              <p:nvPr/>
            </p:nvSpPr>
            <p:spPr>
              <a:xfrm>
                <a:off x="854275" y="-48825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1"/>
                      <a:pt x="1905" y="101"/>
                    </a:cubicBezTo>
                    <a:cubicBezTo>
                      <a:pt x="1357" y="649"/>
                      <a:pt x="810" y="1221"/>
                      <a:pt x="250" y="1756"/>
                    </a:cubicBezTo>
                    <a:cubicBezTo>
                      <a:pt x="0" y="1988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3"/>
                    </a:cubicBezTo>
                    <a:cubicBezTo>
                      <a:pt x="1286" y="1697"/>
                      <a:pt x="1834" y="1125"/>
                      <a:pt x="2381" y="578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8"/>
              <p:cNvSpPr/>
              <p:nvPr/>
            </p:nvSpPr>
            <p:spPr>
              <a:xfrm>
                <a:off x="734900" y="42700"/>
                <a:ext cx="28000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0" extrusionOk="0">
                    <a:moveTo>
                      <a:pt x="1060" y="0"/>
                    </a:moveTo>
                    <a:cubicBezTo>
                      <a:pt x="477" y="0"/>
                      <a:pt x="1" y="477"/>
                      <a:pt x="1" y="1060"/>
                    </a:cubicBezTo>
                    <a:cubicBezTo>
                      <a:pt x="1" y="1643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8"/>
              <p:cNvSpPr/>
              <p:nvPr/>
            </p:nvSpPr>
            <p:spPr>
              <a:xfrm>
                <a:off x="762875" y="42700"/>
                <a:ext cx="372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0" extrusionOk="0">
                    <a:moveTo>
                      <a:pt x="1" y="0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8"/>
              <p:cNvSpPr/>
              <p:nvPr/>
            </p:nvSpPr>
            <p:spPr>
              <a:xfrm>
                <a:off x="800100" y="42700"/>
                <a:ext cx="372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0" extrusionOk="0">
                    <a:moveTo>
                      <a:pt x="0" y="0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8"/>
              <p:cNvSpPr/>
              <p:nvPr/>
            </p:nvSpPr>
            <p:spPr>
              <a:xfrm>
                <a:off x="874200" y="42700"/>
                <a:ext cx="372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0" extrusionOk="0">
                    <a:moveTo>
                      <a:pt x="1" y="0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8"/>
              <p:cNvSpPr/>
              <p:nvPr/>
            </p:nvSpPr>
            <p:spPr>
              <a:xfrm>
                <a:off x="911400" y="42700"/>
                <a:ext cx="280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0" extrusionOk="0">
                    <a:moveTo>
                      <a:pt x="1" y="0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3"/>
                      <a:pt x="1120" y="1060"/>
                    </a:cubicBezTo>
                    <a:cubicBezTo>
                      <a:pt x="1120" y="477"/>
                      <a:pt x="644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8"/>
              <p:cNvSpPr/>
              <p:nvPr/>
            </p:nvSpPr>
            <p:spPr>
              <a:xfrm>
                <a:off x="837300" y="42700"/>
                <a:ext cx="369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0" extrusionOk="0">
                    <a:moveTo>
                      <a:pt x="0" y="0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6" name="Google Shape;1586;p38"/>
          <p:cNvGrpSpPr/>
          <p:nvPr/>
        </p:nvGrpSpPr>
        <p:grpSpPr>
          <a:xfrm>
            <a:off x="2706081" y="1794251"/>
            <a:ext cx="859556" cy="907575"/>
            <a:chOff x="3685713" y="4288888"/>
            <a:chExt cx="329550" cy="310200"/>
          </a:xfrm>
        </p:grpSpPr>
        <p:sp>
          <p:nvSpPr>
            <p:cNvPr id="1587" name="Google Shape;1587;p38"/>
            <p:cNvSpPr/>
            <p:nvPr/>
          </p:nvSpPr>
          <p:spPr>
            <a:xfrm>
              <a:off x="3685713" y="4288888"/>
              <a:ext cx="329550" cy="310200"/>
            </a:xfrm>
            <a:custGeom>
              <a:avLst/>
              <a:gdLst/>
              <a:ahLst/>
              <a:cxnLst/>
              <a:rect l="l" t="t" r="r" b="b"/>
              <a:pathLst>
                <a:path w="13182" h="12408" extrusionOk="0">
                  <a:moveTo>
                    <a:pt x="6740" y="1"/>
                  </a:moveTo>
                  <a:cubicBezTo>
                    <a:pt x="6430" y="1"/>
                    <a:pt x="6168" y="263"/>
                    <a:pt x="6168" y="572"/>
                  </a:cubicBezTo>
                  <a:cubicBezTo>
                    <a:pt x="6168" y="834"/>
                    <a:pt x="6347" y="1049"/>
                    <a:pt x="6597" y="1120"/>
                  </a:cubicBezTo>
                  <a:lnTo>
                    <a:pt x="6585" y="1120"/>
                  </a:lnTo>
                  <a:lnTo>
                    <a:pt x="6585" y="2787"/>
                  </a:lnTo>
                  <a:cubicBezTo>
                    <a:pt x="5704" y="2846"/>
                    <a:pt x="4990" y="3430"/>
                    <a:pt x="4763" y="4192"/>
                  </a:cubicBezTo>
                  <a:lnTo>
                    <a:pt x="2692" y="4192"/>
                  </a:lnTo>
                  <a:cubicBezTo>
                    <a:pt x="1858" y="4192"/>
                    <a:pt x="1180" y="4930"/>
                    <a:pt x="1180" y="5847"/>
                  </a:cubicBezTo>
                  <a:lnTo>
                    <a:pt x="1180" y="6561"/>
                  </a:lnTo>
                  <a:cubicBezTo>
                    <a:pt x="1144" y="6549"/>
                    <a:pt x="1108" y="6549"/>
                    <a:pt x="1061" y="6549"/>
                  </a:cubicBezTo>
                  <a:cubicBezTo>
                    <a:pt x="799" y="6549"/>
                    <a:pt x="584" y="6764"/>
                    <a:pt x="584" y="7025"/>
                  </a:cubicBezTo>
                  <a:lnTo>
                    <a:pt x="584" y="7156"/>
                  </a:lnTo>
                  <a:lnTo>
                    <a:pt x="572" y="7156"/>
                  </a:lnTo>
                  <a:cubicBezTo>
                    <a:pt x="251" y="7156"/>
                    <a:pt x="1" y="7406"/>
                    <a:pt x="1" y="7728"/>
                  </a:cubicBezTo>
                  <a:cubicBezTo>
                    <a:pt x="1" y="8049"/>
                    <a:pt x="251" y="8299"/>
                    <a:pt x="572" y="8299"/>
                  </a:cubicBezTo>
                  <a:lnTo>
                    <a:pt x="584" y="8299"/>
                  </a:lnTo>
                  <a:lnTo>
                    <a:pt x="584" y="8418"/>
                  </a:lnTo>
                  <a:cubicBezTo>
                    <a:pt x="584" y="8692"/>
                    <a:pt x="799" y="8907"/>
                    <a:pt x="1061" y="8907"/>
                  </a:cubicBezTo>
                  <a:cubicBezTo>
                    <a:pt x="1108" y="8907"/>
                    <a:pt x="1144" y="8895"/>
                    <a:pt x="1180" y="8895"/>
                  </a:cubicBezTo>
                  <a:lnTo>
                    <a:pt x="1180" y="10038"/>
                  </a:lnTo>
                  <a:cubicBezTo>
                    <a:pt x="1180" y="10157"/>
                    <a:pt x="1191" y="10276"/>
                    <a:pt x="1215" y="10383"/>
                  </a:cubicBezTo>
                  <a:cubicBezTo>
                    <a:pt x="668" y="10395"/>
                    <a:pt x="227" y="10847"/>
                    <a:pt x="227" y="11395"/>
                  </a:cubicBezTo>
                  <a:cubicBezTo>
                    <a:pt x="227" y="11955"/>
                    <a:pt x="680" y="12407"/>
                    <a:pt x="1227" y="12407"/>
                  </a:cubicBezTo>
                  <a:lnTo>
                    <a:pt x="11943" y="12407"/>
                  </a:lnTo>
                  <a:cubicBezTo>
                    <a:pt x="12502" y="12407"/>
                    <a:pt x="12955" y="11955"/>
                    <a:pt x="12955" y="11395"/>
                  </a:cubicBezTo>
                  <a:cubicBezTo>
                    <a:pt x="12955" y="10847"/>
                    <a:pt x="12502" y="10395"/>
                    <a:pt x="11955" y="10383"/>
                  </a:cubicBezTo>
                  <a:cubicBezTo>
                    <a:pt x="11979" y="10276"/>
                    <a:pt x="11990" y="10157"/>
                    <a:pt x="11990" y="10038"/>
                  </a:cubicBezTo>
                  <a:lnTo>
                    <a:pt x="11990" y="8883"/>
                  </a:lnTo>
                  <a:cubicBezTo>
                    <a:pt x="12026" y="8895"/>
                    <a:pt x="12074" y="8907"/>
                    <a:pt x="12110" y="8907"/>
                  </a:cubicBezTo>
                  <a:cubicBezTo>
                    <a:pt x="12383" y="8907"/>
                    <a:pt x="12598" y="8692"/>
                    <a:pt x="12598" y="8418"/>
                  </a:cubicBezTo>
                  <a:lnTo>
                    <a:pt x="12598" y="8299"/>
                  </a:lnTo>
                  <a:lnTo>
                    <a:pt x="12610" y="8299"/>
                  </a:lnTo>
                  <a:cubicBezTo>
                    <a:pt x="12919" y="8299"/>
                    <a:pt x="13181" y="8037"/>
                    <a:pt x="13181" y="7728"/>
                  </a:cubicBezTo>
                  <a:cubicBezTo>
                    <a:pt x="13181" y="7406"/>
                    <a:pt x="12919" y="7156"/>
                    <a:pt x="12610" y="7156"/>
                  </a:cubicBezTo>
                  <a:lnTo>
                    <a:pt x="12598" y="7156"/>
                  </a:lnTo>
                  <a:lnTo>
                    <a:pt x="12598" y="7025"/>
                  </a:lnTo>
                  <a:cubicBezTo>
                    <a:pt x="12598" y="6764"/>
                    <a:pt x="12371" y="6549"/>
                    <a:pt x="12110" y="6549"/>
                  </a:cubicBezTo>
                  <a:cubicBezTo>
                    <a:pt x="12062" y="6549"/>
                    <a:pt x="12026" y="6549"/>
                    <a:pt x="11990" y="6561"/>
                  </a:cubicBezTo>
                  <a:lnTo>
                    <a:pt x="11990" y="5847"/>
                  </a:lnTo>
                  <a:cubicBezTo>
                    <a:pt x="11990" y="4930"/>
                    <a:pt x="11312" y="4192"/>
                    <a:pt x="10490" y="4192"/>
                  </a:cubicBezTo>
                  <a:lnTo>
                    <a:pt x="8716" y="4192"/>
                  </a:lnTo>
                  <a:cubicBezTo>
                    <a:pt x="8490" y="3430"/>
                    <a:pt x="7776" y="2846"/>
                    <a:pt x="6895" y="2787"/>
                  </a:cubicBezTo>
                  <a:lnTo>
                    <a:pt x="6895" y="1120"/>
                  </a:lnTo>
                  <a:lnTo>
                    <a:pt x="6883" y="1120"/>
                  </a:lnTo>
                  <a:cubicBezTo>
                    <a:pt x="7133" y="1060"/>
                    <a:pt x="7311" y="834"/>
                    <a:pt x="7311" y="572"/>
                  </a:cubicBezTo>
                  <a:cubicBezTo>
                    <a:pt x="7311" y="263"/>
                    <a:pt x="7049" y="1"/>
                    <a:pt x="6740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8" name="Google Shape;1588;p38"/>
            <p:cNvGrpSpPr/>
            <p:nvPr/>
          </p:nvGrpSpPr>
          <p:grpSpPr>
            <a:xfrm>
              <a:off x="3685713" y="4289050"/>
              <a:ext cx="329550" cy="309875"/>
              <a:chOff x="3816825" y="4572725"/>
              <a:chExt cx="329550" cy="309875"/>
            </a:xfrm>
          </p:grpSpPr>
          <p:sp>
            <p:nvSpPr>
              <p:cNvPr id="1589" name="Google Shape;1589;p38"/>
              <p:cNvSpPr/>
              <p:nvPr/>
            </p:nvSpPr>
            <p:spPr>
              <a:xfrm>
                <a:off x="3816825" y="4751300"/>
                <a:ext cx="286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144" extrusionOk="0">
                    <a:moveTo>
                      <a:pt x="572" y="1"/>
                    </a:moveTo>
                    <a:cubicBezTo>
                      <a:pt x="251" y="1"/>
                      <a:pt x="1" y="263"/>
                      <a:pt x="1" y="572"/>
                    </a:cubicBezTo>
                    <a:cubicBezTo>
                      <a:pt x="1" y="894"/>
                      <a:pt x="251" y="1144"/>
                      <a:pt x="572" y="1144"/>
                    </a:cubicBezTo>
                    <a:cubicBezTo>
                      <a:pt x="882" y="1144"/>
                      <a:pt x="1144" y="894"/>
                      <a:pt x="1144" y="572"/>
                    </a:cubicBezTo>
                    <a:cubicBezTo>
                      <a:pt x="1144" y="263"/>
                      <a:pt x="882" y="1"/>
                      <a:pt x="5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8"/>
              <p:cNvSpPr/>
              <p:nvPr/>
            </p:nvSpPr>
            <p:spPr>
              <a:xfrm>
                <a:off x="3981450" y="4600400"/>
                <a:ext cx="7750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4525" extrusionOk="0">
                    <a:moveTo>
                      <a:pt x="0" y="0"/>
                    </a:moveTo>
                    <a:lnTo>
                      <a:pt x="0" y="4525"/>
                    </a:lnTo>
                    <a:lnTo>
                      <a:pt x="310" y="4525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8"/>
              <p:cNvSpPr/>
              <p:nvPr/>
            </p:nvSpPr>
            <p:spPr>
              <a:xfrm>
                <a:off x="3933825" y="4642075"/>
                <a:ext cx="10300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1941" extrusionOk="0">
                    <a:moveTo>
                      <a:pt x="2060" y="0"/>
                    </a:moveTo>
                    <a:cubicBezTo>
                      <a:pt x="917" y="0"/>
                      <a:pt x="0" y="869"/>
                      <a:pt x="0" y="1941"/>
                    </a:cubicBezTo>
                    <a:lnTo>
                      <a:pt x="4120" y="1941"/>
                    </a:lnTo>
                    <a:cubicBezTo>
                      <a:pt x="4120" y="869"/>
                      <a:pt x="3191" y="0"/>
                      <a:pt x="20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8"/>
              <p:cNvSpPr/>
              <p:nvPr/>
            </p:nvSpPr>
            <p:spPr>
              <a:xfrm>
                <a:off x="3831425" y="4736125"/>
                <a:ext cx="24125" cy="59250"/>
              </a:xfrm>
              <a:custGeom>
                <a:avLst/>
                <a:gdLst/>
                <a:ahLst/>
                <a:cxnLst/>
                <a:rect l="l" t="t" r="r" b="b"/>
                <a:pathLst>
                  <a:path w="965" h="2370" extrusionOk="0">
                    <a:moveTo>
                      <a:pt x="477" y="1"/>
                    </a:moveTo>
                    <a:cubicBezTo>
                      <a:pt x="215" y="1"/>
                      <a:pt x="0" y="227"/>
                      <a:pt x="0" y="489"/>
                    </a:cubicBezTo>
                    <a:lnTo>
                      <a:pt x="0" y="1882"/>
                    </a:lnTo>
                    <a:cubicBezTo>
                      <a:pt x="0" y="2144"/>
                      <a:pt x="215" y="2370"/>
                      <a:pt x="477" y="2370"/>
                    </a:cubicBezTo>
                    <a:cubicBezTo>
                      <a:pt x="750" y="2370"/>
                      <a:pt x="965" y="2144"/>
                      <a:pt x="965" y="1882"/>
                    </a:cubicBezTo>
                    <a:lnTo>
                      <a:pt x="965" y="489"/>
                    </a:lnTo>
                    <a:cubicBezTo>
                      <a:pt x="965" y="215"/>
                      <a:pt x="750" y="1"/>
                      <a:pt x="4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8"/>
              <p:cNvSpPr/>
              <p:nvPr/>
            </p:nvSpPr>
            <p:spPr>
              <a:xfrm>
                <a:off x="4117475" y="4751300"/>
                <a:ext cx="289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44" extrusionOk="0">
                    <a:moveTo>
                      <a:pt x="584" y="1"/>
                    </a:moveTo>
                    <a:cubicBezTo>
                      <a:pt x="262" y="1"/>
                      <a:pt x="0" y="263"/>
                      <a:pt x="0" y="572"/>
                    </a:cubicBezTo>
                    <a:cubicBezTo>
                      <a:pt x="0" y="894"/>
                      <a:pt x="262" y="1144"/>
                      <a:pt x="584" y="1144"/>
                    </a:cubicBezTo>
                    <a:cubicBezTo>
                      <a:pt x="893" y="1144"/>
                      <a:pt x="1155" y="894"/>
                      <a:pt x="1155" y="572"/>
                    </a:cubicBezTo>
                    <a:cubicBezTo>
                      <a:pt x="1155" y="263"/>
                      <a:pt x="893" y="1"/>
                      <a:pt x="5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8"/>
              <p:cNvSpPr/>
              <p:nvPr/>
            </p:nvSpPr>
            <p:spPr>
              <a:xfrm>
                <a:off x="4107350" y="4736125"/>
                <a:ext cx="24425" cy="592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370" extrusionOk="0">
                    <a:moveTo>
                      <a:pt x="489" y="1"/>
                    </a:moveTo>
                    <a:cubicBezTo>
                      <a:pt x="227" y="1"/>
                      <a:pt x="0" y="215"/>
                      <a:pt x="0" y="489"/>
                    </a:cubicBezTo>
                    <a:lnTo>
                      <a:pt x="0" y="1882"/>
                    </a:lnTo>
                    <a:cubicBezTo>
                      <a:pt x="0" y="2144"/>
                      <a:pt x="215" y="2370"/>
                      <a:pt x="489" y="2370"/>
                    </a:cubicBezTo>
                    <a:cubicBezTo>
                      <a:pt x="750" y="2370"/>
                      <a:pt x="977" y="2144"/>
                      <a:pt x="977" y="1882"/>
                    </a:cubicBezTo>
                    <a:lnTo>
                      <a:pt x="977" y="489"/>
                    </a:lnTo>
                    <a:cubicBezTo>
                      <a:pt x="977" y="227"/>
                      <a:pt x="750" y="1"/>
                      <a:pt x="4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8"/>
              <p:cNvSpPr/>
              <p:nvPr/>
            </p:nvSpPr>
            <p:spPr>
              <a:xfrm>
                <a:off x="3846300" y="4677500"/>
                <a:ext cx="270300" cy="18755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7502" extrusionOk="0">
                    <a:moveTo>
                      <a:pt x="1513" y="0"/>
                    </a:moveTo>
                    <a:cubicBezTo>
                      <a:pt x="679" y="0"/>
                      <a:pt x="1" y="738"/>
                      <a:pt x="1" y="1655"/>
                    </a:cubicBezTo>
                    <a:lnTo>
                      <a:pt x="1" y="5846"/>
                    </a:lnTo>
                    <a:cubicBezTo>
                      <a:pt x="1" y="6763"/>
                      <a:pt x="679" y="7501"/>
                      <a:pt x="1513" y="7501"/>
                    </a:cubicBezTo>
                    <a:lnTo>
                      <a:pt x="9311" y="7501"/>
                    </a:lnTo>
                    <a:cubicBezTo>
                      <a:pt x="10133" y="7501"/>
                      <a:pt x="10811" y="6763"/>
                      <a:pt x="10811" y="5846"/>
                    </a:cubicBezTo>
                    <a:lnTo>
                      <a:pt x="10811" y="1655"/>
                    </a:lnTo>
                    <a:cubicBezTo>
                      <a:pt x="10811" y="738"/>
                      <a:pt x="10133" y="0"/>
                      <a:pt x="93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8"/>
              <p:cNvSpPr/>
              <p:nvPr/>
            </p:nvSpPr>
            <p:spPr>
              <a:xfrm>
                <a:off x="3822500" y="4832275"/>
                <a:ext cx="317900" cy="50325"/>
              </a:xfrm>
              <a:custGeom>
                <a:avLst/>
                <a:gdLst/>
                <a:ahLst/>
                <a:cxnLst/>
                <a:rect l="l" t="t" r="r" b="b"/>
                <a:pathLst>
                  <a:path w="12716" h="2013" extrusionOk="0">
                    <a:moveTo>
                      <a:pt x="1000" y="0"/>
                    </a:moveTo>
                    <a:cubicBezTo>
                      <a:pt x="453" y="0"/>
                      <a:pt x="0" y="453"/>
                      <a:pt x="0" y="1012"/>
                    </a:cubicBezTo>
                    <a:cubicBezTo>
                      <a:pt x="0" y="1560"/>
                      <a:pt x="453" y="2013"/>
                      <a:pt x="1000" y="2013"/>
                    </a:cubicBezTo>
                    <a:lnTo>
                      <a:pt x="11716" y="2013"/>
                    </a:lnTo>
                    <a:cubicBezTo>
                      <a:pt x="12275" y="2013"/>
                      <a:pt x="12716" y="1560"/>
                      <a:pt x="12716" y="1012"/>
                    </a:cubicBezTo>
                    <a:cubicBezTo>
                      <a:pt x="12716" y="453"/>
                      <a:pt x="12264" y="0"/>
                      <a:pt x="117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8"/>
              <p:cNvSpPr/>
              <p:nvPr/>
            </p:nvSpPr>
            <p:spPr>
              <a:xfrm>
                <a:off x="3912975" y="4719325"/>
                <a:ext cx="426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524" extrusionOk="0">
                    <a:moveTo>
                      <a:pt x="848" y="1"/>
                    </a:moveTo>
                    <a:cubicBezTo>
                      <a:pt x="673" y="1"/>
                      <a:pt x="497" y="61"/>
                      <a:pt x="358" y="184"/>
                    </a:cubicBezTo>
                    <a:cubicBezTo>
                      <a:pt x="36" y="458"/>
                      <a:pt x="1" y="946"/>
                      <a:pt x="274" y="1256"/>
                    </a:cubicBezTo>
                    <a:cubicBezTo>
                      <a:pt x="425" y="1433"/>
                      <a:pt x="640" y="1523"/>
                      <a:pt x="855" y="1523"/>
                    </a:cubicBezTo>
                    <a:cubicBezTo>
                      <a:pt x="1031" y="1523"/>
                      <a:pt x="1207" y="1463"/>
                      <a:pt x="1346" y="1339"/>
                    </a:cubicBezTo>
                    <a:cubicBezTo>
                      <a:pt x="1667" y="1054"/>
                      <a:pt x="1703" y="577"/>
                      <a:pt x="1429" y="268"/>
                    </a:cubicBezTo>
                    <a:cubicBezTo>
                      <a:pt x="1279" y="91"/>
                      <a:pt x="1063" y="1"/>
                      <a:pt x="8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8"/>
              <p:cNvSpPr/>
              <p:nvPr/>
            </p:nvSpPr>
            <p:spPr>
              <a:xfrm>
                <a:off x="4005250" y="4719325"/>
                <a:ext cx="426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524" extrusionOk="0">
                    <a:moveTo>
                      <a:pt x="853" y="1"/>
                    </a:moveTo>
                    <a:cubicBezTo>
                      <a:pt x="678" y="1"/>
                      <a:pt x="502" y="61"/>
                      <a:pt x="358" y="184"/>
                    </a:cubicBezTo>
                    <a:cubicBezTo>
                      <a:pt x="36" y="458"/>
                      <a:pt x="1" y="946"/>
                      <a:pt x="286" y="1256"/>
                    </a:cubicBezTo>
                    <a:cubicBezTo>
                      <a:pt x="437" y="1433"/>
                      <a:pt x="649" y="1523"/>
                      <a:pt x="862" y="1523"/>
                    </a:cubicBezTo>
                    <a:cubicBezTo>
                      <a:pt x="1037" y="1523"/>
                      <a:pt x="1213" y="1463"/>
                      <a:pt x="1358" y="1339"/>
                    </a:cubicBezTo>
                    <a:cubicBezTo>
                      <a:pt x="1667" y="1054"/>
                      <a:pt x="1703" y="577"/>
                      <a:pt x="1429" y="268"/>
                    </a:cubicBezTo>
                    <a:cubicBezTo>
                      <a:pt x="1279" y="91"/>
                      <a:pt x="1067" y="1"/>
                      <a:pt x="8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8"/>
              <p:cNvSpPr/>
              <p:nvPr/>
            </p:nvSpPr>
            <p:spPr>
              <a:xfrm>
                <a:off x="3971025" y="4572725"/>
                <a:ext cx="2860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132" extrusionOk="0">
                    <a:moveTo>
                      <a:pt x="572" y="0"/>
                    </a:moveTo>
                    <a:cubicBezTo>
                      <a:pt x="250" y="0"/>
                      <a:pt x="0" y="250"/>
                      <a:pt x="0" y="560"/>
                    </a:cubicBezTo>
                    <a:cubicBezTo>
                      <a:pt x="0" y="881"/>
                      <a:pt x="250" y="1131"/>
                      <a:pt x="572" y="1131"/>
                    </a:cubicBezTo>
                    <a:cubicBezTo>
                      <a:pt x="881" y="1131"/>
                      <a:pt x="1143" y="881"/>
                      <a:pt x="1143" y="560"/>
                    </a:cubicBezTo>
                    <a:cubicBezTo>
                      <a:pt x="1143" y="250"/>
                      <a:pt x="881" y="0"/>
                      <a:pt x="5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8"/>
              <p:cNvSpPr/>
              <p:nvPr/>
            </p:nvSpPr>
            <p:spPr>
              <a:xfrm>
                <a:off x="3932325" y="4776025"/>
                <a:ext cx="9617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1036" extrusionOk="0">
                    <a:moveTo>
                      <a:pt x="489" y="0"/>
                    </a:moveTo>
                    <a:cubicBezTo>
                      <a:pt x="215" y="0"/>
                      <a:pt x="0" y="226"/>
                      <a:pt x="0" y="488"/>
                    </a:cubicBezTo>
                    <a:lnTo>
                      <a:pt x="0" y="560"/>
                    </a:lnTo>
                    <a:cubicBezTo>
                      <a:pt x="0" y="822"/>
                      <a:pt x="215" y="1036"/>
                      <a:pt x="489" y="1036"/>
                    </a:cubicBezTo>
                    <a:lnTo>
                      <a:pt x="3370" y="1036"/>
                    </a:lnTo>
                    <a:cubicBezTo>
                      <a:pt x="3632" y="1036"/>
                      <a:pt x="3846" y="822"/>
                      <a:pt x="3846" y="560"/>
                    </a:cubicBezTo>
                    <a:lnTo>
                      <a:pt x="3846" y="488"/>
                    </a:lnTo>
                    <a:cubicBezTo>
                      <a:pt x="3846" y="214"/>
                      <a:pt x="3632" y="0"/>
                      <a:pt x="33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8"/>
              <p:cNvSpPr/>
              <p:nvPr/>
            </p:nvSpPr>
            <p:spPr>
              <a:xfrm>
                <a:off x="3941250" y="4785825"/>
                <a:ext cx="783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251" extrusionOk="0">
                    <a:moveTo>
                      <a:pt x="132" y="1"/>
                    </a:moveTo>
                    <a:cubicBezTo>
                      <a:pt x="60" y="1"/>
                      <a:pt x="1" y="61"/>
                      <a:pt x="1" y="132"/>
                    </a:cubicBezTo>
                    <a:cubicBezTo>
                      <a:pt x="1" y="203"/>
                      <a:pt x="60" y="251"/>
                      <a:pt x="132" y="251"/>
                    </a:cubicBezTo>
                    <a:lnTo>
                      <a:pt x="3001" y="251"/>
                    </a:lnTo>
                    <a:cubicBezTo>
                      <a:pt x="3072" y="251"/>
                      <a:pt x="3132" y="203"/>
                      <a:pt x="3132" y="132"/>
                    </a:cubicBezTo>
                    <a:cubicBezTo>
                      <a:pt x="3132" y="61"/>
                      <a:pt x="3072" y="1"/>
                      <a:pt x="30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8"/>
              <p:cNvSpPr/>
              <p:nvPr/>
            </p:nvSpPr>
            <p:spPr>
              <a:xfrm>
                <a:off x="3868625" y="4851925"/>
                <a:ext cx="137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0" extrusionOk="0">
                    <a:moveTo>
                      <a:pt x="274" y="0"/>
                    </a:moveTo>
                    <a:cubicBezTo>
                      <a:pt x="120" y="0"/>
                      <a:pt x="1" y="131"/>
                      <a:pt x="1" y="274"/>
                    </a:cubicBezTo>
                    <a:cubicBezTo>
                      <a:pt x="1" y="429"/>
                      <a:pt x="120" y="560"/>
                      <a:pt x="274" y="560"/>
                    </a:cubicBezTo>
                    <a:cubicBezTo>
                      <a:pt x="429" y="560"/>
                      <a:pt x="548" y="429"/>
                      <a:pt x="548" y="274"/>
                    </a:cubicBezTo>
                    <a:cubicBezTo>
                      <a:pt x="548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8"/>
              <p:cNvSpPr/>
              <p:nvPr/>
            </p:nvSpPr>
            <p:spPr>
              <a:xfrm>
                <a:off x="3898700" y="4851925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31" y="0"/>
                      <a:pt x="0" y="131"/>
                      <a:pt x="0" y="274"/>
                    </a:cubicBezTo>
                    <a:cubicBezTo>
                      <a:pt x="0" y="429"/>
                      <a:pt x="131" y="560"/>
                      <a:pt x="286" y="560"/>
                    </a:cubicBezTo>
                    <a:cubicBezTo>
                      <a:pt x="441" y="560"/>
                      <a:pt x="560" y="429"/>
                      <a:pt x="560" y="274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8"/>
              <p:cNvSpPr/>
              <p:nvPr/>
            </p:nvSpPr>
            <p:spPr>
              <a:xfrm>
                <a:off x="3929050" y="4851925"/>
                <a:ext cx="137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0" extrusionOk="0">
                    <a:moveTo>
                      <a:pt x="274" y="0"/>
                    </a:moveTo>
                    <a:cubicBezTo>
                      <a:pt x="120" y="0"/>
                      <a:pt x="1" y="131"/>
                      <a:pt x="1" y="274"/>
                    </a:cubicBezTo>
                    <a:cubicBezTo>
                      <a:pt x="1" y="429"/>
                      <a:pt x="120" y="560"/>
                      <a:pt x="274" y="560"/>
                    </a:cubicBezTo>
                    <a:cubicBezTo>
                      <a:pt x="429" y="560"/>
                      <a:pt x="548" y="429"/>
                      <a:pt x="548" y="274"/>
                    </a:cubicBezTo>
                    <a:cubicBezTo>
                      <a:pt x="548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8"/>
              <p:cNvSpPr/>
              <p:nvPr/>
            </p:nvSpPr>
            <p:spPr>
              <a:xfrm>
                <a:off x="3959125" y="4851925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31" y="0"/>
                      <a:pt x="0" y="131"/>
                      <a:pt x="0" y="274"/>
                    </a:cubicBezTo>
                    <a:cubicBezTo>
                      <a:pt x="0" y="429"/>
                      <a:pt x="131" y="560"/>
                      <a:pt x="286" y="560"/>
                    </a:cubicBezTo>
                    <a:cubicBezTo>
                      <a:pt x="441" y="560"/>
                      <a:pt x="560" y="429"/>
                      <a:pt x="560" y="274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8"/>
              <p:cNvSpPr/>
              <p:nvPr/>
            </p:nvSpPr>
            <p:spPr>
              <a:xfrm>
                <a:off x="3989475" y="4851925"/>
                <a:ext cx="137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0" extrusionOk="0">
                    <a:moveTo>
                      <a:pt x="274" y="0"/>
                    </a:moveTo>
                    <a:cubicBezTo>
                      <a:pt x="120" y="0"/>
                      <a:pt x="0" y="131"/>
                      <a:pt x="0" y="274"/>
                    </a:cubicBezTo>
                    <a:cubicBezTo>
                      <a:pt x="0" y="429"/>
                      <a:pt x="120" y="560"/>
                      <a:pt x="274" y="560"/>
                    </a:cubicBezTo>
                    <a:cubicBezTo>
                      <a:pt x="429" y="560"/>
                      <a:pt x="548" y="429"/>
                      <a:pt x="548" y="274"/>
                    </a:cubicBezTo>
                    <a:cubicBezTo>
                      <a:pt x="548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8"/>
              <p:cNvSpPr/>
              <p:nvPr/>
            </p:nvSpPr>
            <p:spPr>
              <a:xfrm>
                <a:off x="4019550" y="4851925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31" y="0"/>
                      <a:pt x="0" y="131"/>
                      <a:pt x="0" y="274"/>
                    </a:cubicBezTo>
                    <a:cubicBezTo>
                      <a:pt x="0" y="429"/>
                      <a:pt x="131" y="560"/>
                      <a:pt x="286" y="560"/>
                    </a:cubicBezTo>
                    <a:cubicBezTo>
                      <a:pt x="441" y="560"/>
                      <a:pt x="560" y="429"/>
                      <a:pt x="560" y="274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8"/>
              <p:cNvSpPr/>
              <p:nvPr/>
            </p:nvSpPr>
            <p:spPr>
              <a:xfrm>
                <a:off x="4049900" y="4851925"/>
                <a:ext cx="137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0" extrusionOk="0">
                    <a:moveTo>
                      <a:pt x="274" y="0"/>
                    </a:moveTo>
                    <a:cubicBezTo>
                      <a:pt x="120" y="0"/>
                      <a:pt x="0" y="131"/>
                      <a:pt x="0" y="274"/>
                    </a:cubicBezTo>
                    <a:cubicBezTo>
                      <a:pt x="0" y="429"/>
                      <a:pt x="120" y="560"/>
                      <a:pt x="274" y="560"/>
                    </a:cubicBezTo>
                    <a:cubicBezTo>
                      <a:pt x="429" y="560"/>
                      <a:pt x="548" y="429"/>
                      <a:pt x="548" y="274"/>
                    </a:cubicBezTo>
                    <a:cubicBezTo>
                      <a:pt x="548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8"/>
              <p:cNvSpPr/>
              <p:nvPr/>
            </p:nvSpPr>
            <p:spPr>
              <a:xfrm>
                <a:off x="4079950" y="4851925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87" y="0"/>
                    </a:moveTo>
                    <a:cubicBezTo>
                      <a:pt x="132" y="0"/>
                      <a:pt x="1" y="131"/>
                      <a:pt x="1" y="274"/>
                    </a:cubicBezTo>
                    <a:cubicBezTo>
                      <a:pt x="1" y="429"/>
                      <a:pt x="132" y="560"/>
                      <a:pt x="287" y="560"/>
                    </a:cubicBezTo>
                    <a:cubicBezTo>
                      <a:pt x="442" y="560"/>
                      <a:pt x="561" y="429"/>
                      <a:pt x="561" y="274"/>
                    </a:cubicBezTo>
                    <a:cubicBezTo>
                      <a:pt x="561" y="131"/>
                      <a:pt x="442" y="0"/>
                      <a:pt x="2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0" name="Google Shape;1610;p38"/>
          <p:cNvGrpSpPr/>
          <p:nvPr/>
        </p:nvGrpSpPr>
        <p:grpSpPr>
          <a:xfrm>
            <a:off x="7175688" y="1958746"/>
            <a:ext cx="908383" cy="732395"/>
            <a:chOff x="4380300" y="4287850"/>
            <a:chExt cx="336375" cy="284275"/>
          </a:xfrm>
        </p:grpSpPr>
        <p:sp>
          <p:nvSpPr>
            <p:cNvPr id="1611" name="Google Shape;1611;p38"/>
            <p:cNvSpPr/>
            <p:nvPr/>
          </p:nvSpPr>
          <p:spPr>
            <a:xfrm>
              <a:off x="4380300" y="4287850"/>
              <a:ext cx="336375" cy="284275"/>
            </a:xfrm>
            <a:custGeom>
              <a:avLst/>
              <a:gdLst/>
              <a:ahLst/>
              <a:cxnLst/>
              <a:rect l="l" t="t" r="r" b="b"/>
              <a:pathLst>
                <a:path w="13455" h="11371" extrusionOk="0">
                  <a:moveTo>
                    <a:pt x="6656" y="0"/>
                  </a:moveTo>
                  <a:cubicBezTo>
                    <a:pt x="6513" y="0"/>
                    <a:pt x="6394" y="119"/>
                    <a:pt x="6394" y="262"/>
                  </a:cubicBezTo>
                  <a:cubicBezTo>
                    <a:pt x="6394" y="369"/>
                    <a:pt x="6442" y="453"/>
                    <a:pt x="6525" y="500"/>
                  </a:cubicBezTo>
                  <a:lnTo>
                    <a:pt x="6525" y="1012"/>
                  </a:lnTo>
                  <a:cubicBezTo>
                    <a:pt x="6418" y="1060"/>
                    <a:pt x="6335" y="1179"/>
                    <a:pt x="6335" y="1310"/>
                  </a:cubicBezTo>
                  <a:cubicBezTo>
                    <a:pt x="6335" y="1453"/>
                    <a:pt x="6418" y="1560"/>
                    <a:pt x="6525" y="1619"/>
                  </a:cubicBezTo>
                  <a:lnTo>
                    <a:pt x="6525" y="2131"/>
                  </a:lnTo>
                  <a:cubicBezTo>
                    <a:pt x="6346" y="2179"/>
                    <a:pt x="6215" y="2346"/>
                    <a:pt x="6215" y="2548"/>
                  </a:cubicBezTo>
                  <a:cubicBezTo>
                    <a:pt x="6215" y="2739"/>
                    <a:pt x="6346" y="2905"/>
                    <a:pt x="6525" y="2965"/>
                  </a:cubicBezTo>
                  <a:lnTo>
                    <a:pt x="6525" y="3429"/>
                  </a:lnTo>
                  <a:lnTo>
                    <a:pt x="6215" y="3429"/>
                  </a:lnTo>
                  <a:cubicBezTo>
                    <a:pt x="6049" y="3429"/>
                    <a:pt x="5918" y="3560"/>
                    <a:pt x="5918" y="3739"/>
                  </a:cubicBezTo>
                  <a:cubicBezTo>
                    <a:pt x="5918" y="3858"/>
                    <a:pt x="5977" y="3953"/>
                    <a:pt x="6084" y="4001"/>
                  </a:cubicBezTo>
                  <a:cubicBezTo>
                    <a:pt x="3060" y="4334"/>
                    <a:pt x="667" y="7013"/>
                    <a:pt x="417" y="10370"/>
                  </a:cubicBezTo>
                  <a:cubicBezTo>
                    <a:pt x="191" y="10370"/>
                    <a:pt x="0" y="10549"/>
                    <a:pt x="0" y="10775"/>
                  </a:cubicBezTo>
                  <a:lnTo>
                    <a:pt x="0" y="10966"/>
                  </a:lnTo>
                  <a:cubicBezTo>
                    <a:pt x="0" y="11192"/>
                    <a:pt x="179" y="11371"/>
                    <a:pt x="417" y="11371"/>
                  </a:cubicBezTo>
                  <a:lnTo>
                    <a:pt x="13050" y="11371"/>
                  </a:lnTo>
                  <a:cubicBezTo>
                    <a:pt x="13276" y="11371"/>
                    <a:pt x="13454" y="11192"/>
                    <a:pt x="13454" y="10966"/>
                  </a:cubicBezTo>
                  <a:lnTo>
                    <a:pt x="13454" y="10775"/>
                  </a:lnTo>
                  <a:cubicBezTo>
                    <a:pt x="13454" y="10549"/>
                    <a:pt x="13276" y="10370"/>
                    <a:pt x="13050" y="10370"/>
                  </a:cubicBezTo>
                  <a:lnTo>
                    <a:pt x="13002" y="10370"/>
                  </a:lnTo>
                  <a:cubicBezTo>
                    <a:pt x="12740" y="6977"/>
                    <a:pt x="10311" y="4286"/>
                    <a:pt x="7251" y="4001"/>
                  </a:cubicBezTo>
                  <a:cubicBezTo>
                    <a:pt x="7347" y="3941"/>
                    <a:pt x="7406" y="3846"/>
                    <a:pt x="7406" y="3739"/>
                  </a:cubicBezTo>
                  <a:cubicBezTo>
                    <a:pt x="7406" y="3560"/>
                    <a:pt x="7263" y="3429"/>
                    <a:pt x="7097" y="3429"/>
                  </a:cubicBezTo>
                  <a:lnTo>
                    <a:pt x="6787" y="3429"/>
                  </a:lnTo>
                  <a:lnTo>
                    <a:pt x="6787" y="2965"/>
                  </a:lnTo>
                  <a:cubicBezTo>
                    <a:pt x="6966" y="2905"/>
                    <a:pt x="7097" y="2739"/>
                    <a:pt x="7097" y="2548"/>
                  </a:cubicBezTo>
                  <a:cubicBezTo>
                    <a:pt x="7097" y="2346"/>
                    <a:pt x="6966" y="2179"/>
                    <a:pt x="6787" y="2131"/>
                  </a:cubicBezTo>
                  <a:lnTo>
                    <a:pt x="6787" y="1619"/>
                  </a:lnTo>
                  <a:cubicBezTo>
                    <a:pt x="6906" y="1560"/>
                    <a:pt x="6989" y="1453"/>
                    <a:pt x="6989" y="1310"/>
                  </a:cubicBezTo>
                  <a:cubicBezTo>
                    <a:pt x="6989" y="1179"/>
                    <a:pt x="6906" y="1060"/>
                    <a:pt x="6787" y="1012"/>
                  </a:cubicBezTo>
                  <a:lnTo>
                    <a:pt x="6787" y="500"/>
                  </a:lnTo>
                  <a:cubicBezTo>
                    <a:pt x="6870" y="453"/>
                    <a:pt x="6930" y="369"/>
                    <a:pt x="6930" y="262"/>
                  </a:cubicBezTo>
                  <a:cubicBezTo>
                    <a:pt x="6930" y="119"/>
                    <a:pt x="6811" y="0"/>
                    <a:pt x="6656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2" name="Google Shape;1612;p38"/>
            <p:cNvGrpSpPr/>
            <p:nvPr/>
          </p:nvGrpSpPr>
          <p:grpSpPr>
            <a:xfrm>
              <a:off x="4380300" y="4287850"/>
              <a:ext cx="336375" cy="284275"/>
              <a:chOff x="4380300" y="4571525"/>
              <a:chExt cx="336375" cy="284275"/>
            </a:xfrm>
          </p:grpSpPr>
          <p:sp>
            <p:nvSpPr>
              <p:cNvPr id="1613" name="Google Shape;1613;p38"/>
              <p:cNvSpPr/>
              <p:nvPr/>
            </p:nvSpPr>
            <p:spPr>
              <a:xfrm>
                <a:off x="4543425" y="4576875"/>
                <a:ext cx="6550" cy="14172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5669" extrusionOk="0">
                    <a:moveTo>
                      <a:pt x="0" y="1"/>
                    </a:moveTo>
                    <a:lnTo>
                      <a:pt x="0" y="5668"/>
                    </a:lnTo>
                    <a:lnTo>
                      <a:pt x="262" y="5668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38"/>
              <p:cNvSpPr/>
              <p:nvPr/>
            </p:nvSpPr>
            <p:spPr>
              <a:xfrm>
                <a:off x="4390125" y="4670950"/>
                <a:ext cx="315825" cy="174750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6990" extrusionOk="0">
                    <a:moveTo>
                      <a:pt x="6311" y="0"/>
                    </a:moveTo>
                    <a:cubicBezTo>
                      <a:pt x="2822" y="0"/>
                      <a:pt x="0" y="3132"/>
                      <a:pt x="0" y="6989"/>
                    </a:cubicBezTo>
                    <a:lnTo>
                      <a:pt x="12633" y="6989"/>
                    </a:lnTo>
                    <a:cubicBezTo>
                      <a:pt x="12633" y="3132"/>
                      <a:pt x="9811" y="0"/>
                      <a:pt x="6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38"/>
              <p:cNvSpPr/>
              <p:nvPr/>
            </p:nvSpPr>
            <p:spPr>
              <a:xfrm>
                <a:off x="4535675" y="4624200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1" y="1"/>
                    </a:moveTo>
                    <a:cubicBezTo>
                      <a:pt x="203" y="1"/>
                      <a:pt x="0" y="203"/>
                      <a:pt x="0" y="441"/>
                    </a:cubicBezTo>
                    <a:cubicBezTo>
                      <a:pt x="0" y="680"/>
                      <a:pt x="203" y="882"/>
                      <a:pt x="441" y="882"/>
                    </a:cubicBezTo>
                    <a:cubicBezTo>
                      <a:pt x="691" y="882"/>
                      <a:pt x="882" y="680"/>
                      <a:pt x="882" y="441"/>
                    </a:cubicBezTo>
                    <a:cubicBezTo>
                      <a:pt x="882" y="203"/>
                      <a:pt x="691" y="1"/>
                      <a:pt x="4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8"/>
              <p:cNvSpPr/>
              <p:nvPr/>
            </p:nvSpPr>
            <p:spPr>
              <a:xfrm>
                <a:off x="4538650" y="4596225"/>
                <a:ext cx="1640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322" y="1"/>
                    </a:moveTo>
                    <a:cubicBezTo>
                      <a:pt x="143" y="1"/>
                      <a:pt x="1" y="144"/>
                      <a:pt x="1" y="334"/>
                    </a:cubicBezTo>
                    <a:cubicBezTo>
                      <a:pt x="1" y="513"/>
                      <a:pt x="143" y="656"/>
                      <a:pt x="322" y="656"/>
                    </a:cubicBezTo>
                    <a:cubicBezTo>
                      <a:pt x="501" y="656"/>
                      <a:pt x="655" y="513"/>
                      <a:pt x="655" y="334"/>
                    </a:cubicBezTo>
                    <a:cubicBezTo>
                      <a:pt x="655" y="144"/>
                      <a:pt x="501" y="1"/>
                      <a:pt x="3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8"/>
              <p:cNvSpPr/>
              <p:nvPr/>
            </p:nvSpPr>
            <p:spPr>
              <a:xfrm>
                <a:off x="4540150" y="4571525"/>
                <a:ext cx="1340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7" extrusionOk="0">
                    <a:moveTo>
                      <a:pt x="262" y="1"/>
                    </a:moveTo>
                    <a:cubicBezTo>
                      <a:pt x="119" y="1"/>
                      <a:pt x="0" y="120"/>
                      <a:pt x="0" y="274"/>
                    </a:cubicBezTo>
                    <a:cubicBezTo>
                      <a:pt x="0" y="417"/>
                      <a:pt x="119" y="536"/>
                      <a:pt x="262" y="536"/>
                    </a:cubicBezTo>
                    <a:cubicBezTo>
                      <a:pt x="417" y="536"/>
                      <a:pt x="536" y="417"/>
                      <a:pt x="536" y="274"/>
                    </a:cubicBezTo>
                    <a:cubicBezTo>
                      <a:pt x="536" y="120"/>
                      <a:pt x="417" y="1"/>
                      <a:pt x="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38"/>
              <p:cNvSpPr/>
              <p:nvPr/>
            </p:nvSpPr>
            <p:spPr>
              <a:xfrm>
                <a:off x="4380300" y="4830775"/>
                <a:ext cx="33637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3455" h="1001" extrusionOk="0">
                    <a:moveTo>
                      <a:pt x="405" y="1"/>
                    </a:moveTo>
                    <a:cubicBezTo>
                      <a:pt x="179" y="1"/>
                      <a:pt x="0" y="191"/>
                      <a:pt x="0" y="418"/>
                    </a:cubicBezTo>
                    <a:lnTo>
                      <a:pt x="0" y="596"/>
                    </a:lnTo>
                    <a:cubicBezTo>
                      <a:pt x="0" y="822"/>
                      <a:pt x="179" y="1001"/>
                      <a:pt x="405" y="1001"/>
                    </a:cubicBezTo>
                    <a:lnTo>
                      <a:pt x="13038" y="1001"/>
                    </a:lnTo>
                    <a:cubicBezTo>
                      <a:pt x="13276" y="1001"/>
                      <a:pt x="13454" y="822"/>
                      <a:pt x="13454" y="596"/>
                    </a:cubicBezTo>
                    <a:lnTo>
                      <a:pt x="13454" y="418"/>
                    </a:lnTo>
                    <a:cubicBezTo>
                      <a:pt x="13454" y="179"/>
                      <a:pt x="13264" y="1"/>
                      <a:pt x="130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8"/>
              <p:cNvSpPr/>
              <p:nvPr/>
            </p:nvSpPr>
            <p:spPr>
              <a:xfrm>
                <a:off x="4490725" y="4721700"/>
                <a:ext cx="3157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132" extrusionOk="0">
                    <a:moveTo>
                      <a:pt x="634" y="0"/>
                    </a:moveTo>
                    <a:cubicBezTo>
                      <a:pt x="503" y="0"/>
                      <a:pt x="370" y="45"/>
                      <a:pt x="263" y="137"/>
                    </a:cubicBezTo>
                    <a:cubicBezTo>
                      <a:pt x="24" y="340"/>
                      <a:pt x="1" y="697"/>
                      <a:pt x="203" y="935"/>
                    </a:cubicBezTo>
                    <a:cubicBezTo>
                      <a:pt x="320" y="1065"/>
                      <a:pt x="477" y="1131"/>
                      <a:pt x="633" y="1131"/>
                    </a:cubicBezTo>
                    <a:cubicBezTo>
                      <a:pt x="763" y="1131"/>
                      <a:pt x="893" y="1086"/>
                      <a:pt x="1001" y="994"/>
                    </a:cubicBezTo>
                    <a:cubicBezTo>
                      <a:pt x="1239" y="792"/>
                      <a:pt x="1263" y="435"/>
                      <a:pt x="1060" y="197"/>
                    </a:cubicBezTo>
                    <a:cubicBezTo>
                      <a:pt x="949" y="66"/>
                      <a:pt x="792" y="0"/>
                      <a:pt x="6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8"/>
              <p:cNvSpPr/>
              <p:nvPr/>
            </p:nvSpPr>
            <p:spPr>
              <a:xfrm>
                <a:off x="4569300" y="4721700"/>
                <a:ext cx="3127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132" extrusionOk="0">
                    <a:moveTo>
                      <a:pt x="622" y="0"/>
                    </a:moveTo>
                    <a:cubicBezTo>
                      <a:pt x="491" y="0"/>
                      <a:pt x="359" y="45"/>
                      <a:pt x="251" y="137"/>
                    </a:cubicBezTo>
                    <a:cubicBezTo>
                      <a:pt x="25" y="340"/>
                      <a:pt x="1" y="697"/>
                      <a:pt x="203" y="935"/>
                    </a:cubicBezTo>
                    <a:cubicBezTo>
                      <a:pt x="314" y="1065"/>
                      <a:pt x="471" y="1131"/>
                      <a:pt x="628" y="1131"/>
                    </a:cubicBezTo>
                    <a:cubicBezTo>
                      <a:pt x="757" y="1131"/>
                      <a:pt x="887" y="1086"/>
                      <a:pt x="989" y="994"/>
                    </a:cubicBezTo>
                    <a:cubicBezTo>
                      <a:pt x="1227" y="792"/>
                      <a:pt x="1251" y="435"/>
                      <a:pt x="1049" y="197"/>
                    </a:cubicBezTo>
                    <a:cubicBezTo>
                      <a:pt x="938" y="66"/>
                      <a:pt x="781" y="0"/>
                      <a:pt x="6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38"/>
              <p:cNvSpPr/>
              <p:nvPr/>
            </p:nvSpPr>
            <p:spPr>
              <a:xfrm>
                <a:off x="4487450" y="4767975"/>
                <a:ext cx="1167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4668" h="1251" extrusionOk="0">
                    <a:moveTo>
                      <a:pt x="584" y="1"/>
                    </a:moveTo>
                    <a:cubicBezTo>
                      <a:pt x="263" y="1"/>
                      <a:pt x="1" y="263"/>
                      <a:pt x="1" y="584"/>
                    </a:cubicBezTo>
                    <a:lnTo>
                      <a:pt x="1" y="667"/>
                    </a:lnTo>
                    <a:cubicBezTo>
                      <a:pt x="1" y="989"/>
                      <a:pt x="263" y="1251"/>
                      <a:pt x="584" y="1251"/>
                    </a:cubicBezTo>
                    <a:lnTo>
                      <a:pt x="4084" y="1251"/>
                    </a:lnTo>
                    <a:cubicBezTo>
                      <a:pt x="4406" y="1251"/>
                      <a:pt x="4668" y="989"/>
                      <a:pt x="4668" y="667"/>
                    </a:cubicBezTo>
                    <a:lnTo>
                      <a:pt x="4668" y="584"/>
                    </a:lnTo>
                    <a:cubicBezTo>
                      <a:pt x="4668" y="263"/>
                      <a:pt x="4406" y="1"/>
                      <a:pt x="40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38"/>
              <p:cNvSpPr/>
              <p:nvPr/>
            </p:nvSpPr>
            <p:spPr>
              <a:xfrm>
                <a:off x="4498175" y="4779575"/>
                <a:ext cx="94975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311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56"/>
                    </a:cubicBezTo>
                    <a:cubicBezTo>
                      <a:pt x="0" y="239"/>
                      <a:pt x="72" y="311"/>
                      <a:pt x="155" y="311"/>
                    </a:cubicBezTo>
                    <a:lnTo>
                      <a:pt x="3644" y="311"/>
                    </a:lnTo>
                    <a:cubicBezTo>
                      <a:pt x="3727" y="311"/>
                      <a:pt x="3798" y="239"/>
                      <a:pt x="3798" y="156"/>
                    </a:cubicBezTo>
                    <a:cubicBezTo>
                      <a:pt x="3798" y="72"/>
                      <a:pt x="3739" y="1"/>
                      <a:pt x="36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38"/>
              <p:cNvSpPr/>
              <p:nvPr/>
            </p:nvSpPr>
            <p:spPr>
              <a:xfrm>
                <a:off x="4528225" y="4657250"/>
                <a:ext cx="372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620" extrusionOk="0">
                    <a:moveTo>
                      <a:pt x="298" y="0"/>
                    </a:moveTo>
                    <a:cubicBezTo>
                      <a:pt x="132" y="0"/>
                      <a:pt x="1" y="143"/>
                      <a:pt x="1" y="310"/>
                    </a:cubicBezTo>
                    <a:cubicBezTo>
                      <a:pt x="1" y="477"/>
                      <a:pt x="132" y="620"/>
                      <a:pt x="298" y="620"/>
                    </a:cubicBezTo>
                    <a:lnTo>
                      <a:pt x="1180" y="620"/>
                    </a:lnTo>
                    <a:cubicBezTo>
                      <a:pt x="1346" y="620"/>
                      <a:pt x="1489" y="477"/>
                      <a:pt x="1489" y="310"/>
                    </a:cubicBezTo>
                    <a:cubicBezTo>
                      <a:pt x="1489" y="143"/>
                      <a:pt x="1346" y="0"/>
                      <a:pt x="11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3E12556-EB00-4230-A022-BE7B253DA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537" y="1708867"/>
            <a:ext cx="896190" cy="11278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63B310-3BDF-45F6-BE2A-BD555F9FD1BC}"/>
              </a:ext>
            </a:extLst>
          </p:cNvPr>
          <p:cNvSpPr txBox="1"/>
          <p:nvPr/>
        </p:nvSpPr>
        <p:spPr>
          <a:xfrm>
            <a:off x="6246127" y="2869314"/>
            <a:ext cx="2897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Robotul trebuie sa fie construit exclusiv cu componentele din kit-ul primit, fără a se adăuga module externe.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A58055-6F92-4327-A400-6A79C6A16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497" y="26566"/>
            <a:ext cx="3968628" cy="719534"/>
          </a:xfrm>
          <a:prstGeom prst="rect">
            <a:avLst/>
          </a:prstGeom>
        </p:spPr>
      </p:pic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3059046" y="-43444"/>
            <a:ext cx="2846675" cy="841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Organizare</a:t>
            </a:r>
            <a:endParaRPr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1841615" y="499846"/>
            <a:ext cx="5309468" cy="37680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700" dirty="0" err="1"/>
              <a:t>Concursul</a:t>
            </a:r>
            <a:r>
              <a:rPr lang="en-US" sz="1700" dirty="0"/>
              <a:t> </a:t>
            </a:r>
            <a:r>
              <a:rPr lang="en-US" sz="1700" dirty="0" err="1"/>
              <a:t>va</a:t>
            </a:r>
            <a:r>
              <a:rPr lang="en-US" sz="1700" dirty="0"/>
              <a:t> con</a:t>
            </a:r>
            <a:r>
              <a:rPr lang="ro-RO" sz="1700" dirty="0"/>
              <a:t>ț</a:t>
            </a:r>
            <a:r>
              <a:rPr lang="en-US" sz="1700" dirty="0" err="1"/>
              <a:t>ine</a:t>
            </a:r>
            <a:r>
              <a:rPr lang="en-US" sz="1700" dirty="0"/>
              <a:t> 12 </a:t>
            </a:r>
            <a:r>
              <a:rPr lang="en-US" sz="1700" dirty="0" err="1"/>
              <a:t>echipe</a:t>
            </a:r>
            <a:r>
              <a:rPr lang="en-US" sz="1700" dirty="0"/>
              <a:t> de c</a:t>
            </a:r>
            <a:r>
              <a:rPr lang="ro-RO" sz="1700" dirty="0"/>
              <a:t>â</a:t>
            </a:r>
            <a:r>
              <a:rPr lang="en-US" sz="1700" dirty="0" err="1"/>
              <a:t>te</a:t>
            </a:r>
            <a:r>
              <a:rPr lang="en-US" sz="1700" dirty="0"/>
              <a:t> 3-4 </a:t>
            </a:r>
            <a:r>
              <a:rPr lang="en-US" sz="1700" dirty="0" err="1"/>
              <a:t>studen</a:t>
            </a:r>
            <a:r>
              <a:rPr lang="ro-RO" sz="1700" dirty="0"/>
              <a:t>ț</a:t>
            </a:r>
            <a:r>
              <a:rPr lang="en-US" sz="1700" dirty="0" err="1"/>
              <a:t>i</a:t>
            </a:r>
            <a:r>
              <a:rPr lang="en-US" sz="1700" dirty="0"/>
              <a:t> </a:t>
            </a:r>
            <a:r>
              <a:rPr lang="en-US" sz="1700" dirty="0" err="1"/>
              <a:t>fiecare</a:t>
            </a:r>
            <a:r>
              <a:rPr lang="en-US" sz="1700" dirty="0"/>
              <a:t>.</a:t>
            </a:r>
          </a:p>
          <a:p>
            <a:r>
              <a:rPr lang="en-US" sz="1700" dirty="0"/>
              <a:t>Exist</a:t>
            </a:r>
            <a:r>
              <a:rPr lang="ro-RO" sz="1700" dirty="0"/>
              <a:t>ă</a:t>
            </a:r>
            <a:r>
              <a:rPr lang="en-US" sz="1700" dirty="0"/>
              <a:t> 3 </a:t>
            </a:r>
            <a:r>
              <a:rPr lang="en-US" sz="1700" dirty="0" err="1"/>
              <a:t>runde</a:t>
            </a:r>
            <a:r>
              <a:rPr lang="en-US" sz="1700" dirty="0"/>
              <a:t> </a:t>
            </a:r>
            <a:r>
              <a:rPr lang="ro-RO" sz="1700" dirty="0"/>
              <a:t>î</a:t>
            </a:r>
            <a:r>
              <a:rPr lang="en-US" sz="1700" dirty="0"/>
              <a:t>n care </a:t>
            </a:r>
            <a:r>
              <a:rPr lang="en-US" sz="1700" dirty="0" err="1"/>
              <a:t>fiecare</a:t>
            </a:r>
            <a:r>
              <a:rPr lang="en-US" sz="1700" dirty="0"/>
              <a:t> robot </a:t>
            </a:r>
            <a:r>
              <a:rPr lang="en-US" sz="1700" dirty="0" err="1"/>
              <a:t>va</a:t>
            </a:r>
            <a:r>
              <a:rPr lang="en-US" sz="1700" dirty="0"/>
              <a:t> </a:t>
            </a:r>
            <a:r>
              <a:rPr lang="ro-RO" sz="1700" dirty="0"/>
              <a:t>î</a:t>
            </a:r>
            <a:r>
              <a:rPr lang="en-US" sz="1700" dirty="0" err="1"/>
              <a:t>ncerca</a:t>
            </a:r>
            <a:r>
              <a:rPr lang="en-US" sz="1700" dirty="0"/>
              <a:t> s</a:t>
            </a:r>
            <a:r>
              <a:rPr lang="ro-RO" sz="1700" dirty="0"/>
              <a:t>ă</a:t>
            </a:r>
            <a:r>
              <a:rPr lang="en-US" sz="1700" dirty="0"/>
              <a:t> fac</a:t>
            </a:r>
            <a:r>
              <a:rPr lang="ro-RO" sz="1700" dirty="0"/>
              <a:t>ă</a:t>
            </a:r>
            <a:r>
              <a:rPr lang="en-US" sz="1700" dirty="0"/>
              <a:t> </a:t>
            </a:r>
            <a:r>
              <a:rPr lang="en-US" sz="1700" dirty="0" err="1"/>
              <a:t>labirintul</a:t>
            </a:r>
            <a:r>
              <a:rPr lang="en-US" sz="1700" dirty="0"/>
              <a:t> pe r</a:t>
            </a:r>
            <a:r>
              <a:rPr lang="ro-RO" sz="1700" dirty="0"/>
              <a:t>â</a:t>
            </a:r>
            <a:r>
              <a:rPr lang="en-US" sz="1700" dirty="0" err="1"/>
              <a:t>nd</a:t>
            </a:r>
            <a:r>
              <a:rPr lang="en-US" sz="1700" dirty="0"/>
              <a:t>.</a:t>
            </a:r>
          </a:p>
          <a:p>
            <a:r>
              <a:rPr lang="en-US" sz="1700" dirty="0" err="1"/>
              <a:t>Fiecare</a:t>
            </a:r>
            <a:r>
              <a:rPr lang="en-US" sz="1700" dirty="0"/>
              <a:t> robot are la </a:t>
            </a:r>
            <a:r>
              <a:rPr lang="en-US" sz="1700" dirty="0" err="1"/>
              <a:t>dispozi</a:t>
            </a:r>
            <a:r>
              <a:rPr lang="ro-RO" sz="1700" dirty="0"/>
              <a:t>ț</a:t>
            </a:r>
            <a:r>
              <a:rPr lang="en-US" sz="1700" dirty="0" err="1"/>
              <a:t>ie</a:t>
            </a:r>
            <a:r>
              <a:rPr lang="en-US" sz="1700" dirty="0"/>
              <a:t> 3 minute </a:t>
            </a:r>
            <a:r>
              <a:rPr lang="ro-RO" sz="1700" dirty="0"/>
              <a:t>să</a:t>
            </a:r>
            <a:r>
              <a:rPr lang="en-US" sz="1700" dirty="0"/>
              <a:t> </a:t>
            </a:r>
            <a:r>
              <a:rPr lang="en-US" sz="1700" dirty="0" err="1"/>
              <a:t>parcurg</a:t>
            </a:r>
            <a:r>
              <a:rPr lang="ro-RO" sz="1700" dirty="0"/>
              <a:t>ă</a:t>
            </a:r>
            <a:r>
              <a:rPr lang="en-US" sz="1700" dirty="0"/>
              <a:t> checkpoint-urile din </a:t>
            </a:r>
            <a:r>
              <a:rPr lang="en-US" sz="1700" dirty="0" err="1"/>
              <a:t>labirint</a:t>
            </a:r>
            <a:r>
              <a:rPr lang="en-US" sz="1700" dirty="0"/>
              <a:t>.</a:t>
            </a:r>
          </a:p>
          <a:p>
            <a:r>
              <a:rPr lang="en-US" sz="1700" dirty="0" err="1"/>
              <a:t>Scorul</a:t>
            </a:r>
            <a:r>
              <a:rPr lang="en-US" sz="1700" dirty="0"/>
              <a:t> </a:t>
            </a:r>
            <a:r>
              <a:rPr lang="en-US" sz="1700" dirty="0" err="1"/>
              <a:t>va</a:t>
            </a:r>
            <a:r>
              <a:rPr lang="en-US" sz="1700" dirty="0"/>
              <a:t> fi </a:t>
            </a:r>
            <a:r>
              <a:rPr lang="en-US" sz="1700" dirty="0" err="1"/>
              <a:t>bazat</a:t>
            </a:r>
            <a:r>
              <a:rPr lang="en-US" sz="1700" dirty="0"/>
              <a:t> pe </a:t>
            </a:r>
            <a:r>
              <a:rPr lang="en-US" sz="1700" dirty="0" err="1"/>
              <a:t>punctaj</a:t>
            </a:r>
            <a:r>
              <a:rPr lang="en-US" sz="1700" dirty="0"/>
              <a:t>, </a:t>
            </a:r>
            <a:r>
              <a:rPr lang="ro-RO" sz="1700" dirty="0"/>
              <a:t>î</a:t>
            </a:r>
            <a:r>
              <a:rPr lang="en-US" sz="1700" dirty="0"/>
              <a:t>n care </a:t>
            </a:r>
            <a:r>
              <a:rPr lang="en-US" sz="1700" dirty="0" err="1"/>
              <a:t>ajungerea</a:t>
            </a:r>
            <a:r>
              <a:rPr lang="en-US" sz="1700" dirty="0"/>
              <a:t> la un checkpoint distinct </a:t>
            </a:r>
            <a:r>
              <a:rPr lang="en-US" sz="1700" dirty="0" err="1"/>
              <a:t>valorific</a:t>
            </a:r>
            <a:r>
              <a:rPr lang="ro-RO" sz="1700" dirty="0"/>
              <a:t>ă</a:t>
            </a:r>
            <a:r>
              <a:rPr lang="en-US" sz="1700" dirty="0"/>
              <a:t> un </a:t>
            </a:r>
            <a:r>
              <a:rPr lang="en-US" sz="1700" dirty="0" err="1"/>
              <a:t>punct</a:t>
            </a:r>
            <a:r>
              <a:rPr lang="en-US" sz="1700" dirty="0"/>
              <a:t>, </a:t>
            </a:r>
            <a:r>
              <a:rPr lang="en-US" sz="1700" dirty="0" err="1"/>
              <a:t>iar</a:t>
            </a:r>
            <a:r>
              <a:rPr lang="en-US" sz="1700" dirty="0"/>
              <a:t> </a:t>
            </a:r>
            <a:r>
              <a:rPr lang="en-US" sz="1700" dirty="0" err="1"/>
              <a:t>oprirea</a:t>
            </a:r>
            <a:r>
              <a:rPr lang="en-US" sz="1700" dirty="0"/>
              <a:t> p</a:t>
            </a:r>
            <a:r>
              <a:rPr lang="ro-RO" sz="1700" dirty="0"/>
              <a:t>â</a:t>
            </a:r>
            <a:r>
              <a:rPr lang="en-US" sz="1700" dirty="0"/>
              <a:t>n</a:t>
            </a:r>
            <a:r>
              <a:rPr lang="ro-RO" sz="1700" dirty="0"/>
              <a:t>ă</a:t>
            </a:r>
            <a:r>
              <a:rPr lang="en-US" sz="1700" dirty="0"/>
              <a:t> </a:t>
            </a:r>
            <a:r>
              <a:rPr lang="ro-RO" sz="1700" dirty="0"/>
              <a:t>î</a:t>
            </a:r>
            <a:r>
              <a:rPr lang="en-US" sz="1700" dirty="0"/>
              <a:t>n </a:t>
            </a:r>
            <a:r>
              <a:rPr lang="en-US" sz="1700" b="1" dirty="0"/>
              <a:t>3:05</a:t>
            </a:r>
            <a:r>
              <a:rPr lang="en-US" sz="1700" dirty="0"/>
              <a:t> </a:t>
            </a:r>
            <a:r>
              <a:rPr lang="en-US" sz="1700" dirty="0" err="1"/>
              <a:t>este</a:t>
            </a:r>
            <a:r>
              <a:rPr lang="en-US" sz="1700" dirty="0"/>
              <a:t> un </a:t>
            </a:r>
            <a:r>
              <a:rPr lang="en-US" sz="1700" dirty="0" err="1"/>
              <a:t>punct</a:t>
            </a:r>
            <a:r>
              <a:rPr lang="en-US" sz="1700" dirty="0"/>
              <a:t>. Nu se </a:t>
            </a:r>
            <a:r>
              <a:rPr lang="en-US" sz="1700" dirty="0" err="1"/>
              <a:t>vor</a:t>
            </a:r>
            <a:r>
              <a:rPr lang="en-US" sz="1700" dirty="0"/>
              <a:t> face </a:t>
            </a:r>
            <a:r>
              <a:rPr lang="en-US" sz="1700" dirty="0" err="1"/>
              <a:t>penalizari</a:t>
            </a:r>
            <a:r>
              <a:rPr lang="en-US" sz="1700" dirty="0"/>
              <a:t>.</a:t>
            </a:r>
          </a:p>
          <a:p>
            <a:r>
              <a:rPr lang="ro-RO" sz="1700" dirty="0"/>
              <a:t>Î</a:t>
            </a:r>
            <a:r>
              <a:rPr lang="en-US" sz="1700" dirty="0"/>
              <a:t>n </a:t>
            </a:r>
            <a:r>
              <a:rPr lang="en-US" sz="1700" dirty="0" err="1"/>
              <a:t>cazul</a:t>
            </a:r>
            <a:r>
              <a:rPr lang="en-US" sz="1700" dirty="0"/>
              <a:t> de </a:t>
            </a:r>
            <a:r>
              <a:rPr lang="en-US" sz="1700" dirty="0" err="1"/>
              <a:t>egalitate</a:t>
            </a:r>
            <a:r>
              <a:rPr lang="en-US" sz="1700" dirty="0"/>
              <a:t>, se </a:t>
            </a:r>
            <a:r>
              <a:rPr lang="en-US" sz="1700" dirty="0" err="1"/>
              <a:t>va</a:t>
            </a:r>
            <a:r>
              <a:rPr lang="en-US" sz="1700" dirty="0"/>
              <a:t> face </a:t>
            </a:r>
            <a:r>
              <a:rPr lang="en-US" sz="1700" dirty="0" err="1"/>
              <a:t>departajare</a:t>
            </a:r>
            <a:r>
              <a:rPr lang="en-US" sz="1700" dirty="0"/>
              <a:t> pe </a:t>
            </a:r>
            <a:r>
              <a:rPr lang="en-US" sz="1700" dirty="0" err="1"/>
              <a:t>timpul</a:t>
            </a:r>
            <a:r>
              <a:rPr lang="en-US" sz="1700" dirty="0"/>
              <a:t> </a:t>
            </a:r>
            <a:r>
              <a:rPr lang="en-US" sz="1700" dirty="0" err="1"/>
              <a:t>cel</a:t>
            </a:r>
            <a:r>
              <a:rPr lang="en-US" sz="1700" dirty="0"/>
              <a:t> </a:t>
            </a:r>
            <a:r>
              <a:rPr lang="en-US" sz="1700" dirty="0" err="1"/>
              <a:t>mai</a:t>
            </a:r>
            <a:r>
              <a:rPr lang="en-US" sz="1700" dirty="0"/>
              <a:t> </a:t>
            </a:r>
            <a:r>
              <a:rPr lang="en-US" sz="1700" dirty="0" err="1"/>
              <a:t>scurt</a:t>
            </a:r>
            <a:r>
              <a:rPr lang="en-US" sz="1700" dirty="0"/>
              <a:t> </a:t>
            </a:r>
            <a:r>
              <a:rPr lang="ro-RO" sz="1700" dirty="0"/>
              <a:t>î</a:t>
            </a:r>
            <a:r>
              <a:rPr lang="en-US" sz="1700" dirty="0"/>
              <a:t>n care s-a </a:t>
            </a:r>
            <a:r>
              <a:rPr lang="en-US" sz="1700" dirty="0" err="1"/>
              <a:t>atins</a:t>
            </a:r>
            <a:r>
              <a:rPr lang="en-US" sz="1700" dirty="0"/>
              <a:t> </a:t>
            </a:r>
            <a:r>
              <a:rPr lang="en-US" sz="1700" dirty="0" err="1"/>
              <a:t>ultimul</a:t>
            </a:r>
            <a:r>
              <a:rPr lang="en-US" sz="1700" dirty="0"/>
              <a:t> checkpoint de c</a:t>
            </a:r>
            <a:r>
              <a:rPr lang="ro-RO" sz="1700" dirty="0"/>
              <a:t>ă</a:t>
            </a:r>
            <a:r>
              <a:rPr lang="en-US" sz="1700" dirty="0" err="1"/>
              <a:t>tre</a:t>
            </a:r>
            <a:r>
              <a:rPr lang="en-US" sz="1700" dirty="0"/>
              <a:t> o </a:t>
            </a:r>
            <a:r>
              <a:rPr lang="en-US" sz="1700" dirty="0" err="1"/>
              <a:t>echip</a:t>
            </a:r>
            <a:r>
              <a:rPr lang="ro-RO" sz="1700" dirty="0"/>
              <a:t>ă</a:t>
            </a:r>
            <a:r>
              <a:rPr lang="en-US" sz="1700" dirty="0"/>
              <a:t>.</a:t>
            </a:r>
          </a:p>
          <a:p>
            <a:r>
              <a:rPr lang="en-US" sz="1700" dirty="0" err="1"/>
              <a:t>Concursul</a:t>
            </a:r>
            <a:r>
              <a:rPr lang="en-US" sz="1700" dirty="0"/>
              <a:t> </a:t>
            </a:r>
            <a:r>
              <a:rPr lang="en-US" sz="1700" dirty="0" err="1"/>
              <a:t>va</a:t>
            </a:r>
            <a:r>
              <a:rPr lang="en-US" sz="1700" dirty="0"/>
              <a:t> </a:t>
            </a:r>
            <a:r>
              <a:rPr lang="en-US" sz="1700" dirty="0" err="1"/>
              <a:t>avea</a:t>
            </a:r>
            <a:r>
              <a:rPr lang="en-US" sz="1700" dirty="0"/>
              <a:t> 3 </a:t>
            </a:r>
            <a:r>
              <a:rPr lang="en-US" sz="1700" dirty="0" err="1"/>
              <a:t>runde</a:t>
            </a:r>
            <a:r>
              <a:rPr lang="en-US" sz="1700" dirty="0"/>
              <a:t> </a:t>
            </a:r>
            <a:r>
              <a:rPr lang="ro-RO" sz="1700" dirty="0"/>
              <a:t>î</a:t>
            </a:r>
            <a:r>
              <a:rPr lang="en-US" sz="1700" dirty="0"/>
              <a:t>n care </a:t>
            </a:r>
            <a:r>
              <a:rPr lang="ro-RO" sz="1700" dirty="0"/>
              <a:t>î</a:t>
            </a:r>
            <a:r>
              <a:rPr lang="en-US" sz="1700" dirty="0"/>
              <a:t>n </a:t>
            </a:r>
            <a:r>
              <a:rPr lang="en-US" sz="1700" dirty="0" err="1"/>
              <a:t>primele</a:t>
            </a:r>
            <a:r>
              <a:rPr lang="en-US" sz="1700" dirty="0"/>
              <a:t> 2 </a:t>
            </a:r>
            <a:r>
              <a:rPr lang="en-US" sz="1700" dirty="0" err="1"/>
              <a:t>vor</a:t>
            </a:r>
            <a:r>
              <a:rPr lang="en-US" sz="1700" dirty="0"/>
              <a:t> fi </a:t>
            </a:r>
            <a:r>
              <a:rPr lang="en-US" sz="1700" dirty="0" err="1"/>
              <a:t>descalificate</a:t>
            </a:r>
            <a:r>
              <a:rPr lang="en-US" sz="1700" dirty="0"/>
              <a:t> </a:t>
            </a:r>
            <a:r>
              <a:rPr lang="en-US" sz="1700" dirty="0" err="1"/>
              <a:t>ultimele</a:t>
            </a:r>
            <a:r>
              <a:rPr lang="en-US" sz="1700" dirty="0"/>
              <a:t> 4 </a:t>
            </a:r>
            <a:r>
              <a:rPr lang="en-US" sz="1700" dirty="0" err="1"/>
              <a:t>echipe</a:t>
            </a:r>
            <a:r>
              <a:rPr lang="en-US" sz="1700" dirty="0"/>
              <a:t> cu </a:t>
            </a:r>
            <a:r>
              <a:rPr lang="en-US" sz="1700" dirty="0" err="1"/>
              <a:t>scor</a:t>
            </a:r>
            <a:r>
              <a:rPr lang="ro-RO" sz="1700" dirty="0"/>
              <a:t>ul</a:t>
            </a:r>
            <a:r>
              <a:rPr lang="en-US" sz="1700" dirty="0"/>
              <a:t> </a:t>
            </a:r>
            <a:r>
              <a:rPr lang="en-US" sz="1700" dirty="0" err="1"/>
              <a:t>cel</a:t>
            </a:r>
            <a:r>
              <a:rPr lang="en-US" sz="1700" dirty="0"/>
              <a:t> </a:t>
            </a:r>
            <a:r>
              <a:rPr lang="en-US" sz="1700" dirty="0" err="1"/>
              <a:t>mai</a:t>
            </a:r>
            <a:r>
              <a:rPr lang="en-US" sz="1700" dirty="0"/>
              <a:t> mic.</a:t>
            </a: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137940" y="9318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41720" y="2460135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3399-A2F2-4D41-8E45-FCB345BC8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49" y="0"/>
            <a:ext cx="7717500" cy="738900"/>
          </a:xfrm>
        </p:spPr>
        <p:txBody>
          <a:bodyPr/>
          <a:lstStyle/>
          <a:p>
            <a:pPr algn="ctr"/>
            <a:r>
              <a:rPr lang="en-US" sz="2400" dirty="0" err="1"/>
              <a:t>Exemplu</a:t>
            </a:r>
            <a:r>
              <a:rPr lang="en-US" sz="2400" dirty="0"/>
              <a:t> de </a:t>
            </a:r>
            <a:r>
              <a:rPr lang="en-US" sz="2400" dirty="0" err="1"/>
              <a:t>traseu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4959F1-EE5E-43B7-A10A-489A1471A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385" y="594627"/>
            <a:ext cx="3109229" cy="4487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1950A4-F218-435D-9434-E97D60320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58625">
            <a:off x="370444" y="2498400"/>
            <a:ext cx="1458782" cy="2382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3FDAE4-B31A-46F0-B289-587DD8FB2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0005" y="2980356"/>
            <a:ext cx="1485267" cy="18952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29BA36-D40C-49E0-8F2B-783F63DBB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4543" y="1868028"/>
            <a:ext cx="896190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1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B15696-12AE-4E37-BF31-7D87585C9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1250" y="1661250"/>
            <a:ext cx="4140900" cy="1645200"/>
          </a:xfrm>
        </p:spPr>
        <p:txBody>
          <a:bodyPr/>
          <a:lstStyle/>
          <a:p>
            <a:r>
              <a:rPr lang="ro-RO" sz="4000" b="1" dirty="0"/>
              <a:t>Vă mulțumim pentru atenție!</a:t>
            </a:r>
            <a:endParaRPr lang="en-US"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C41FB-3C71-48A2-9369-6B61406AF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299" y="2101451"/>
            <a:ext cx="1579001" cy="263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08143"/>
      </p:ext>
    </p:extLst>
  </p:cSld>
  <p:clrMapOvr>
    <a:masterClrMapping/>
  </p:clrMapOvr>
</p:sld>
</file>

<file path=ppt/theme/theme1.xml><?xml version="1.0" encoding="utf-8"?>
<a:theme xmlns:a="http://schemas.openxmlformats.org/drawingml/2006/main" name="Humanoid Robot Project Proposal by Slidesgo">
  <a:themeElements>
    <a:clrScheme name="Simple Light">
      <a:dk1>
        <a:srgbClr val="2B3436"/>
      </a:dk1>
      <a:lt1>
        <a:srgbClr val="D8E6EF"/>
      </a:lt1>
      <a:dk2>
        <a:srgbClr val="C6DCEB"/>
      </a:dk2>
      <a:lt2>
        <a:srgbClr val="516F86"/>
      </a:lt2>
      <a:accent1>
        <a:srgbClr val="86B5D8"/>
      </a:accent1>
      <a:accent2>
        <a:srgbClr val="5D91B7"/>
      </a:accent2>
      <a:accent3>
        <a:srgbClr val="ACC9C8"/>
      </a:accent3>
      <a:accent4>
        <a:srgbClr val="96B1B0"/>
      </a:accent4>
      <a:accent5>
        <a:srgbClr val="37555A"/>
      </a:accent5>
      <a:accent6>
        <a:srgbClr val="FFFFFF"/>
      </a:accent6>
      <a:hlink>
        <a:srgbClr val="2B34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458</Words>
  <Application>Microsoft Office PowerPoint</Application>
  <PresentationFormat>On-screen Show (16:9)</PresentationFormat>
  <Paragraphs>39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Roboto</vt:lpstr>
      <vt:lpstr>Inter</vt:lpstr>
      <vt:lpstr>Open Sans Medium</vt:lpstr>
      <vt:lpstr>Humanoid Robot Project Proposal by Slidesgo</vt:lpstr>
      <vt:lpstr>Checkpoint race</vt:lpstr>
      <vt:lpstr>Descriere generală</vt:lpstr>
      <vt:lpstr>PowerPoint Presentation</vt:lpstr>
      <vt:lpstr>Permisiuni și restricții</vt:lpstr>
      <vt:lpstr>Organizare</vt:lpstr>
      <vt:lpstr>Exemplu de traseu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race</dc:title>
  <cp:lastModifiedBy>Bughi TheFashon</cp:lastModifiedBy>
  <cp:revision>7</cp:revision>
  <dcterms:modified xsi:type="dcterms:W3CDTF">2025-07-29T19:02:10Z</dcterms:modified>
</cp:coreProperties>
</file>