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23EE3-D933-4D07-A91E-FD2AEC1C827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3EB60-026A-4733-9970-6496550F23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B050"/>
                </a:solidFill>
              </a:rPr>
              <a:t>Assalamualaikum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veryone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f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2400"/>
            <a:ext cx="6096000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8194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Syllabus design: </a:t>
            </a:r>
            <a:r>
              <a:rPr lang="en-US" sz="3600" b="1" dirty="0" smtClean="0">
                <a:solidFill>
                  <a:schemeClr val="accent3"/>
                </a:solidFill>
              </a:rPr>
              <a:t>basic orientations 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pic>
        <p:nvPicPr>
          <p:cNvPr id="3" name="Picture 2" descr="f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04800"/>
            <a:ext cx="6096000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6096000" cy="598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143000"/>
            <a:ext cx="3352800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 Orientations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667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Product orientated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un 5"/>
          <p:cNvSpPr/>
          <p:nvPr/>
        </p:nvSpPr>
        <p:spPr>
          <a:xfrm>
            <a:off x="685800" y="2590800"/>
            <a:ext cx="381000" cy="3810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685800" y="3124200"/>
            <a:ext cx="381000" cy="3810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124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Process orientated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Vertical Scroll 8"/>
          <p:cNvSpPr/>
          <p:nvPr/>
        </p:nvSpPr>
        <p:spPr>
          <a:xfrm>
            <a:off x="3200400" y="3124200"/>
            <a:ext cx="3733800" cy="3581400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576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Grammatical structures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81400" y="3810000"/>
            <a:ext cx="1524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581400" y="4114800"/>
            <a:ext cx="1524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10000" y="39740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581400" y="4419600"/>
            <a:ext cx="1524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0" y="4278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0" y="45836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Topics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0" y="48122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0" y="54218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ctivities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0" y="572666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Tasks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51054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Situations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581400" y="4724400"/>
            <a:ext cx="1524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581400" y="4953000"/>
            <a:ext cx="1524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3581400" y="5257800"/>
            <a:ext cx="1524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3581400" y="5562600"/>
            <a:ext cx="1524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581400" y="5867400"/>
            <a:ext cx="1524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3276600" y="2590800"/>
            <a:ext cx="1524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Up Arrow 30"/>
          <p:cNvSpPr/>
          <p:nvPr/>
        </p:nvSpPr>
        <p:spPr>
          <a:xfrm flipV="1">
            <a:off x="3429000" y="2590800"/>
            <a:ext cx="685800" cy="457200"/>
          </a:xfrm>
          <a:prstGeom prst="lef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6096000" cy="598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143000"/>
            <a:ext cx="3352800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Learning Purpose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667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General Purpose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un 5"/>
          <p:cNvSpPr/>
          <p:nvPr/>
        </p:nvSpPr>
        <p:spPr>
          <a:xfrm>
            <a:off x="685800" y="2590800"/>
            <a:ext cx="381000" cy="3810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685800" y="3124200"/>
            <a:ext cx="381000" cy="3810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124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Specific Purpose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6096000" cy="598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1143000"/>
            <a:ext cx="3581400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Information or Data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6670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Objectives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un 5"/>
          <p:cNvSpPr/>
          <p:nvPr/>
        </p:nvSpPr>
        <p:spPr>
          <a:xfrm>
            <a:off x="685800" y="2590800"/>
            <a:ext cx="381000" cy="3810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685800" y="3124200"/>
            <a:ext cx="381000" cy="3810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3124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Subjective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6096000" cy="598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0" y="1524000"/>
            <a:ext cx="1981200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Analysis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352800" y="2286000"/>
            <a:ext cx="3048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533400" y="2590800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13"/>
          <p:cNvSpPr/>
          <p:nvPr/>
        </p:nvSpPr>
        <p:spPr>
          <a:xfrm>
            <a:off x="838200" y="2667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1000" y="3200400"/>
            <a:ext cx="12954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Learners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2743200" y="3195935"/>
            <a:ext cx="12954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Tasks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5257800" y="3195935"/>
            <a:ext cx="12954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Needs</a:t>
            </a:r>
            <a:endParaRPr lang="en-US" sz="2400" dirty="0"/>
          </a:p>
        </p:txBody>
      </p:sp>
      <p:sp>
        <p:nvSpPr>
          <p:cNvPr id="18" name="Down Arrow 17"/>
          <p:cNvSpPr/>
          <p:nvPr/>
        </p:nvSpPr>
        <p:spPr>
          <a:xfrm>
            <a:off x="3276600" y="2667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791200" y="2667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14400" y="3810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76600" y="3810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791200" y="38100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04800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Information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1800" y="4267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4114800"/>
            <a:ext cx="2438400" cy="313932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Participants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Purpose Domain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Setting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Interactions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Instrumentality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Dialect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Target Level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Communicative Event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Communicative Key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6096000" cy="5981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762000"/>
            <a:ext cx="3352800" cy="5847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Learning Goals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1752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  To Establish the purposes </a:t>
            </a:r>
            <a:endParaRPr 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0" y="2667000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Effective Goal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Learning Goal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Communicative Goal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Cognitive  Goal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0"/>
            <a:ext cx="6096000" cy="5981700"/>
          </a:xfrm>
          <a:prstGeom prst="rect">
            <a:avLst/>
          </a:prstGeom>
        </p:spPr>
      </p:pic>
      <p:pic>
        <p:nvPicPr>
          <p:cNvPr id="6" name="Picture 5" descr="png_thank_you_540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62200"/>
            <a:ext cx="5514975" cy="2181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71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Assalamualaikum 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Assalamualaikum</dc:title>
  <dc:creator>IML</dc:creator>
  <cp:lastModifiedBy>IML</cp:lastModifiedBy>
  <cp:revision>8</cp:revision>
  <dcterms:created xsi:type="dcterms:W3CDTF">2022-05-22T08:31:01Z</dcterms:created>
  <dcterms:modified xsi:type="dcterms:W3CDTF">2022-05-22T09:50:20Z</dcterms:modified>
</cp:coreProperties>
</file>