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DBC6F-1F3F-43B6-B579-9B53855D9C9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2D876-5F74-40C1-8333-455F5A14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90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75C5-D5B2-479C-A119-89675CB96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614CB-291A-464E-B98C-6413E01E8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F705-ED35-46D4-89A1-A2EEE424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9097-4FE0-4994-AF05-0861A81ACE4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B2801-6500-467B-80A3-6D7277DA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39756-7D6D-40A6-A95F-CD2CD07F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E8A0-BE25-4FFE-89DD-CF25F90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9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DB0F-332F-4FDD-998C-A3FDC79E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D73D1-90C1-403D-8995-FCECF52F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64754-57C0-4584-9CA7-9EA3AE21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9097-4FE0-4994-AF05-0861A81ACE4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0947F-9D8E-426E-91FF-0ADFE185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DF68-BED1-4E84-8DB1-8B469081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E8A0-BE25-4FFE-89DD-CF25F90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9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37855-3A71-4352-9E8D-F7307E5D0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9E4EE-6735-4788-9445-454C87803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D8CD1-39D4-4983-AF4A-398BE1C6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9097-4FE0-4994-AF05-0861A81ACE4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C6708-F1B1-4E63-9F1E-5F533B0A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E6BFD-FD75-48C2-A79E-5783F3A2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E8A0-BE25-4FFE-89DD-CF25F90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4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DC23-A987-4C3E-8EAA-6AC8BFD1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C18D-19D9-4BD6-9887-3B7D34DC5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0129A-E63D-415A-BFE1-26803FFC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9097-4FE0-4994-AF05-0861A81ACE4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52CA-4CCA-474D-B0AD-5395A0EC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E9EA3-3482-4E0E-A784-BFDD12B6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E8A0-BE25-4FFE-89DD-CF25F90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2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8022-3876-4814-A7A8-B451C2D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78B80-69E2-408E-AAC8-3C45FF84E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7C7E9-A07E-4CFC-A071-2E05CE03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9097-4FE0-4994-AF05-0861A81ACE4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BBB0-91C8-48B3-A8C1-5B2D1B77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6A64-3B14-4B3D-BE49-39A1EA78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E8A0-BE25-4FFE-89DD-CF25F90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EFCE-2F87-44CE-A59D-FCCE274B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B5727-C8F1-4E28-B15A-51453AC15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8F436-C4A6-464C-8896-0A4857668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17B24-8147-4F73-83F7-0E7E268F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9097-4FE0-4994-AF05-0861A81ACE4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2A106-B9BA-4662-BEBD-39663049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435FE-2F2D-4AC1-9B60-D26992BA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E8A0-BE25-4FFE-89DD-CF25F90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3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AA8E-699F-42AD-B2C2-EEA62128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E3F21-947F-439D-A1C4-8EC4B5580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03338-F9ED-4A5D-81AC-3C5DF961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424E9-B049-4E02-B0C1-247E6F3B3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43197-3DB7-4828-BD61-8CB00203F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3F114-D4E4-4999-8ABE-2783BB9F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9097-4FE0-4994-AF05-0861A81ACE4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728F2-017D-4CF2-9770-961E3144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E9257-D56C-4BB5-ADF3-064E2671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E8A0-BE25-4FFE-89DD-CF25F90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6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AB85-9154-4110-A559-AEB403F8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5FEC6-B540-4BEA-A703-78433C4D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9097-4FE0-4994-AF05-0861A81ACE4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FEFAC-3481-433D-8A2A-8518FCD2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7C86E-1D03-4063-A7A5-5CF7ADEC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E8A0-BE25-4FFE-89DD-CF25F90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7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380A8-3B13-4EC9-B0FD-4D372A35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9097-4FE0-4994-AF05-0861A81ACE4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FA823-B152-4189-AFAB-25FD406F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471FF-4481-4548-83B7-79D86970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E8A0-BE25-4FFE-89DD-CF25F90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0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3928-4C74-4282-B761-F8FDD320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3868-40F9-458A-9952-5EEB71B4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C617C-048D-4CB6-9490-5581B857C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EC8F9-B489-4FA7-A18E-C7C1D84B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9097-4FE0-4994-AF05-0861A81ACE4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EBFFD-594C-4E2A-AD3D-261C7623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3F44E-71CF-4014-A656-5E9A2A28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E8A0-BE25-4FFE-89DD-CF25F90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7181-8FD7-47F3-B7CD-5C92A45BE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C347E-F894-4474-A93E-4E0A466E3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9A849-AA15-412B-84E5-50F33250D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D8DB4-414E-43F2-B6C4-56AF8936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9097-4FE0-4994-AF05-0861A81ACE4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B4A46-7065-41D3-8F4E-E72F8580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13310-797F-42BB-8B16-3EC792E8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E8A0-BE25-4FFE-89DD-CF25F90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1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C73CF-5F5D-4956-B14C-F2717C73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037C6-CECF-40BC-B2EB-2921A22E4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32828-D9D7-4A65-AC27-1A2712C2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29097-4FE0-4994-AF05-0861A81ACE4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22826-B35B-4336-B912-DD9ECFDC1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CF47-98D4-48BE-A632-52D4A5510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AE8A0-BE25-4FFE-89DD-CF25F909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atin_America" TargetMode="External"/><Relationship Id="rId13" Type="http://schemas.openxmlformats.org/officeDocument/2006/relationships/hyperlink" Target="https://en.wikipedia.org/wiki/Velpatasvir/sofosbuvir" TargetMode="External"/><Relationship Id="rId18" Type="http://schemas.openxmlformats.org/officeDocument/2006/relationships/hyperlink" Target="https://en.wikipedia.org/wiki/Sofosbuvir" TargetMode="External"/><Relationship Id="rId26" Type="http://schemas.openxmlformats.org/officeDocument/2006/relationships/hyperlink" Target="https://en.wikipedia.org/wiki/Eltrombopag" TargetMode="External"/><Relationship Id="rId3" Type="http://schemas.openxmlformats.org/officeDocument/2006/relationships/hyperlink" Target="https://en.wikipedia.org/wiki/Beacon_Pharmaceuticals#cite_note-1" TargetMode="External"/><Relationship Id="rId21" Type="http://schemas.openxmlformats.org/officeDocument/2006/relationships/hyperlink" Target="https://en.wikipedia.org/wiki/Brigatinib" TargetMode="External"/><Relationship Id="rId7" Type="http://schemas.openxmlformats.org/officeDocument/2006/relationships/hyperlink" Target="https://en.wikipedia.org/wiki/Europe" TargetMode="External"/><Relationship Id="rId12" Type="http://schemas.openxmlformats.org/officeDocument/2006/relationships/hyperlink" Target="https://en.wikipedia.org/wiki/Beacon_Pharmaceuticals#cite_note-6" TargetMode="External"/><Relationship Id="rId17" Type="http://schemas.openxmlformats.org/officeDocument/2006/relationships/hyperlink" Target="https://en.wikipedia.org/wiki/Daclatasvir" TargetMode="External"/><Relationship Id="rId25" Type="http://schemas.openxmlformats.org/officeDocument/2006/relationships/hyperlink" Target="https://en.wikipedia.org/wiki/Neratinib" TargetMode="External"/><Relationship Id="rId2" Type="http://schemas.openxmlformats.org/officeDocument/2006/relationships/hyperlink" Target="https://en.wikipedia.org/wiki/Bangladesh" TargetMode="External"/><Relationship Id="rId16" Type="http://schemas.openxmlformats.org/officeDocument/2006/relationships/hyperlink" Target="https://en.wikipedia.org/wiki/Crizotinib" TargetMode="External"/><Relationship Id="rId20" Type="http://schemas.openxmlformats.org/officeDocument/2006/relationships/hyperlink" Target="https://en.wikipedia.org/wiki/Axitinib" TargetMode="External"/><Relationship Id="rId29" Type="http://schemas.openxmlformats.org/officeDocument/2006/relationships/hyperlink" Target="https://en.wikipedia.org/wiki/Palbocicli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frica" TargetMode="External"/><Relationship Id="rId11" Type="http://schemas.openxmlformats.org/officeDocument/2006/relationships/hyperlink" Target="https://en.wikipedia.org/wiki/Beacon_Pharmaceuticals#cite_note-5" TargetMode="External"/><Relationship Id="rId24" Type="http://schemas.openxmlformats.org/officeDocument/2006/relationships/hyperlink" Target="https://en.wikipedia.org/wiki/Dasatinib" TargetMode="External"/><Relationship Id="rId32" Type="http://schemas.openxmlformats.org/officeDocument/2006/relationships/hyperlink" Target="https://en.wikipedia.org/wiki/Trelagliptin" TargetMode="External"/><Relationship Id="rId5" Type="http://schemas.openxmlformats.org/officeDocument/2006/relationships/hyperlink" Target="https://en.wikipedia.org/wiki/Asia" TargetMode="External"/><Relationship Id="rId15" Type="http://schemas.openxmlformats.org/officeDocument/2006/relationships/hyperlink" Target="https://en.wikipedia.org/wiki/Osimertinib" TargetMode="External"/><Relationship Id="rId23" Type="http://schemas.openxmlformats.org/officeDocument/2006/relationships/hyperlink" Target="https://en.wikipedia.org/wiki/Cabozantinib" TargetMode="External"/><Relationship Id="rId28" Type="http://schemas.openxmlformats.org/officeDocument/2006/relationships/hyperlink" Target="https://en.wikipedia.org/wiki/Lenvatinib" TargetMode="External"/><Relationship Id="rId10" Type="http://schemas.openxmlformats.org/officeDocument/2006/relationships/hyperlink" Target="https://en.wikipedia.org/wiki/Beacon_Pharmaceuticals#cite_note-4" TargetMode="External"/><Relationship Id="rId19" Type="http://schemas.openxmlformats.org/officeDocument/2006/relationships/hyperlink" Target="https://en.wikipedia.org/wiki/Afatinib" TargetMode="External"/><Relationship Id="rId31" Type="http://schemas.openxmlformats.org/officeDocument/2006/relationships/hyperlink" Target="https://en.wikipedia.org/wiki/Tofacitinib" TargetMode="External"/><Relationship Id="rId4" Type="http://schemas.openxmlformats.org/officeDocument/2006/relationships/hyperlink" Target="https://en.wikipedia.org/wiki/Beacon_Pharmaceuticals#cite_note-2" TargetMode="External"/><Relationship Id="rId9" Type="http://schemas.openxmlformats.org/officeDocument/2006/relationships/hyperlink" Target="https://en.wikipedia.org/wiki/Beacon_Pharmaceuticals#cite_note-3" TargetMode="External"/><Relationship Id="rId14" Type="http://schemas.openxmlformats.org/officeDocument/2006/relationships/hyperlink" Target="https://en.wikipedia.org/wiki/Sofosbuvir/daclatasvir" TargetMode="External"/><Relationship Id="rId22" Type="http://schemas.openxmlformats.org/officeDocument/2006/relationships/hyperlink" Target="https://en.wikipedia.org/wiki/Baricitinib" TargetMode="External"/><Relationship Id="rId27" Type="http://schemas.openxmlformats.org/officeDocument/2006/relationships/hyperlink" Target="https://en.wikipedia.org/wiki/Ibrutinib" TargetMode="External"/><Relationship Id="rId30" Type="http://schemas.openxmlformats.org/officeDocument/2006/relationships/hyperlink" Target="https://en.wikipedia.org/wiki/Regorafeni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FE95-1A0D-4C30-913B-007201A39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Structure For a institutional Website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F9AB9-877B-4D98-A832-82F49C30A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1720"/>
            <a:ext cx="10285562" cy="162607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Course no: 2100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		Course Title: Software Development Project I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Submitted by-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		Marjia Afroj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		  Roll:1810029</a:t>
            </a:r>
          </a:p>
        </p:txBody>
      </p:sp>
    </p:spTree>
    <p:extLst>
      <p:ext uri="{BB962C8B-B14F-4D97-AF65-F5344CB8AC3E}">
        <p14:creationId xmlns:p14="http://schemas.microsoft.com/office/powerpoint/2010/main" val="81681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6E194B-D357-4631-A8A6-DC033D1D5B92}"/>
              </a:ext>
            </a:extLst>
          </p:cNvPr>
          <p:cNvSpPr txBox="1"/>
          <p:nvPr/>
        </p:nvSpPr>
        <p:spPr>
          <a:xfrm>
            <a:off x="3933645" y="564921"/>
            <a:ext cx="4649638" cy="29546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3200" dirty="0"/>
              <a:t>Home page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DBCED-0B04-4803-9124-07DA240F9981}"/>
              </a:ext>
            </a:extLst>
          </p:cNvPr>
          <p:cNvSpPr txBox="1"/>
          <p:nvPr/>
        </p:nvSpPr>
        <p:spPr>
          <a:xfrm>
            <a:off x="4040038" y="2186022"/>
            <a:ext cx="153083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Course Information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DA7CE-EC4B-4D5A-809B-E6B2F148E065}"/>
              </a:ext>
            </a:extLst>
          </p:cNvPr>
          <p:cNvSpPr txBox="1"/>
          <p:nvPr/>
        </p:nvSpPr>
        <p:spPr>
          <a:xfrm>
            <a:off x="5645990" y="2191108"/>
            <a:ext cx="1341408" cy="11990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Course Teachers’ Information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980AB-1EA3-4AC4-92C7-BE4799615104}"/>
              </a:ext>
            </a:extLst>
          </p:cNvPr>
          <p:cNvSpPr txBox="1"/>
          <p:nvPr/>
        </p:nvSpPr>
        <p:spPr>
          <a:xfrm>
            <a:off x="7084443" y="2191108"/>
            <a:ext cx="1345721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Previous semester- final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85EEC-2525-45E0-9D6F-235E6D607519}"/>
              </a:ext>
            </a:extLst>
          </p:cNvPr>
          <p:cNvSpPr txBox="1"/>
          <p:nvPr/>
        </p:nvSpPr>
        <p:spPr>
          <a:xfrm>
            <a:off x="419819" y="3519576"/>
            <a:ext cx="2610210" cy="204446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B8240-C30C-48D1-8C21-459444C98A5E}"/>
              </a:ext>
            </a:extLst>
          </p:cNvPr>
          <p:cNvSpPr txBox="1"/>
          <p:nvPr/>
        </p:nvSpPr>
        <p:spPr>
          <a:xfrm>
            <a:off x="419819" y="3532713"/>
            <a:ext cx="7591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dirty="0"/>
              <a:t>Couse Code</a:t>
            </a:r>
          </a:p>
          <a:p>
            <a:r>
              <a:rPr lang="en-US" dirty="0"/>
              <a:t>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84D39-D475-4CF7-B8A0-6C108E1FEE8C}"/>
              </a:ext>
            </a:extLst>
          </p:cNvPr>
          <p:cNvSpPr txBox="1"/>
          <p:nvPr/>
        </p:nvSpPr>
        <p:spPr>
          <a:xfrm>
            <a:off x="2127851" y="3519576"/>
            <a:ext cx="902178" cy="204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F415BE-BFB2-4A05-8930-166FA05D95DC}"/>
              </a:ext>
            </a:extLst>
          </p:cNvPr>
          <p:cNvSpPr txBox="1"/>
          <p:nvPr/>
        </p:nvSpPr>
        <p:spPr>
          <a:xfrm>
            <a:off x="1178945" y="3519576"/>
            <a:ext cx="948906" cy="203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Course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0E401A-BC90-4013-89F0-33AC0498FE7F}"/>
              </a:ext>
            </a:extLst>
          </p:cNvPr>
          <p:cNvSpPr txBox="1"/>
          <p:nvPr/>
        </p:nvSpPr>
        <p:spPr>
          <a:xfrm>
            <a:off x="419819" y="1141563"/>
            <a:ext cx="2179609" cy="20313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Semester-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CA9902-762F-4258-933D-19336CC5D655}"/>
              </a:ext>
            </a:extLst>
          </p:cNvPr>
          <p:cNvSpPr txBox="1"/>
          <p:nvPr/>
        </p:nvSpPr>
        <p:spPr>
          <a:xfrm>
            <a:off x="747976" y="1411306"/>
            <a:ext cx="1406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u="sng" dirty="0"/>
              <a:t>1</a:t>
            </a:r>
            <a:r>
              <a:rPr lang="en-US" sz="1400" u="sng" baseline="30000" dirty="0"/>
              <a:t>st</a:t>
            </a:r>
            <a:r>
              <a:rPr lang="en-US" sz="1400" u="sng" dirty="0"/>
              <a:t> semester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u="sng" dirty="0"/>
              <a:t>2</a:t>
            </a:r>
            <a:r>
              <a:rPr lang="en-US" sz="1400" u="sng" baseline="30000" dirty="0"/>
              <a:t>nd </a:t>
            </a:r>
            <a:r>
              <a:rPr lang="en-US" sz="1400" u="sng" dirty="0"/>
              <a:t>semester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u="sng" dirty="0"/>
              <a:t>3</a:t>
            </a:r>
            <a:r>
              <a:rPr lang="en-US" sz="1400" u="sng" baseline="30000" dirty="0"/>
              <a:t>rd</a:t>
            </a:r>
            <a:r>
              <a:rPr lang="en-US" sz="1400" u="sng" dirty="0"/>
              <a:t> semester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u="sng" dirty="0"/>
              <a:t>4</a:t>
            </a:r>
            <a:r>
              <a:rPr lang="en-US" sz="1400" u="sng" baseline="30000" dirty="0"/>
              <a:t>th</a:t>
            </a:r>
            <a:r>
              <a:rPr lang="en-US" sz="1400" u="sng" dirty="0"/>
              <a:t> semester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u="sng" dirty="0"/>
              <a:t>5</a:t>
            </a:r>
            <a:r>
              <a:rPr lang="en-US" sz="1400" u="sng" baseline="30000" dirty="0"/>
              <a:t>th</a:t>
            </a:r>
            <a:r>
              <a:rPr lang="en-US" sz="1400" u="sng" dirty="0"/>
              <a:t> semester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u="sng" dirty="0"/>
              <a:t>6</a:t>
            </a:r>
            <a:r>
              <a:rPr lang="en-US" sz="1400" u="sng" baseline="30000" dirty="0"/>
              <a:t>th</a:t>
            </a:r>
            <a:r>
              <a:rPr lang="en-US" sz="1400" u="sng" dirty="0"/>
              <a:t> semester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u="sng" dirty="0"/>
              <a:t>7</a:t>
            </a:r>
            <a:r>
              <a:rPr lang="en-US" sz="1400" u="sng" baseline="30000" dirty="0"/>
              <a:t>th</a:t>
            </a:r>
            <a:r>
              <a:rPr lang="en-US" sz="1400" u="sng" dirty="0"/>
              <a:t> semester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u="sng" dirty="0"/>
              <a:t>8</a:t>
            </a:r>
            <a:r>
              <a:rPr lang="en-US" sz="1400" u="sng" baseline="30000" dirty="0"/>
              <a:t>th</a:t>
            </a:r>
            <a:r>
              <a:rPr lang="en-US" sz="1400" u="sng" dirty="0"/>
              <a:t> semester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E2ECE1-A5B2-4BD6-A530-87EF0E323779}"/>
              </a:ext>
            </a:extLst>
          </p:cNvPr>
          <p:cNvSpPr txBox="1"/>
          <p:nvPr/>
        </p:nvSpPr>
        <p:spPr>
          <a:xfrm>
            <a:off x="9256144" y="289182"/>
            <a:ext cx="2196861" cy="20313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Semester-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3AC3A1-3125-41E8-B5CB-5B48C09E199A}"/>
              </a:ext>
            </a:extLst>
          </p:cNvPr>
          <p:cNvSpPr txBox="1"/>
          <p:nvPr/>
        </p:nvSpPr>
        <p:spPr>
          <a:xfrm>
            <a:off x="9651520" y="574414"/>
            <a:ext cx="1406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u="sng" dirty="0"/>
              <a:t>1</a:t>
            </a:r>
            <a:r>
              <a:rPr lang="en-US" sz="1400" u="sng" baseline="30000" dirty="0"/>
              <a:t>st</a:t>
            </a:r>
            <a:r>
              <a:rPr lang="en-US" sz="1400" u="sng" dirty="0"/>
              <a:t> semester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u="sng" dirty="0"/>
              <a:t>2</a:t>
            </a:r>
            <a:r>
              <a:rPr lang="en-US" sz="1400" u="sng" baseline="30000" dirty="0"/>
              <a:t>nd </a:t>
            </a:r>
            <a:r>
              <a:rPr lang="en-US" sz="1400" u="sng" dirty="0"/>
              <a:t>semester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u="sng" dirty="0"/>
              <a:t>3</a:t>
            </a:r>
            <a:r>
              <a:rPr lang="en-US" sz="1400" u="sng" baseline="30000" dirty="0"/>
              <a:t>rd</a:t>
            </a:r>
            <a:r>
              <a:rPr lang="en-US" sz="1400" u="sng" dirty="0"/>
              <a:t> semester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u="sng" dirty="0"/>
              <a:t>4</a:t>
            </a:r>
            <a:r>
              <a:rPr lang="en-US" sz="1400" u="sng" baseline="30000" dirty="0"/>
              <a:t>th</a:t>
            </a:r>
            <a:r>
              <a:rPr lang="en-US" sz="1400" u="sng" dirty="0"/>
              <a:t> semester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u="sng" dirty="0"/>
              <a:t>5</a:t>
            </a:r>
            <a:r>
              <a:rPr lang="en-US" sz="1400" u="sng" baseline="30000" dirty="0"/>
              <a:t>th</a:t>
            </a:r>
            <a:r>
              <a:rPr lang="en-US" sz="1400" u="sng" dirty="0"/>
              <a:t> semester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u="sng" dirty="0"/>
              <a:t>6</a:t>
            </a:r>
            <a:r>
              <a:rPr lang="en-US" sz="1400" u="sng" baseline="30000" dirty="0"/>
              <a:t>th</a:t>
            </a:r>
            <a:r>
              <a:rPr lang="en-US" sz="1400" u="sng" dirty="0"/>
              <a:t> semester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u="sng" dirty="0"/>
              <a:t>7</a:t>
            </a:r>
            <a:r>
              <a:rPr lang="en-US" sz="1400" u="sng" baseline="30000" dirty="0"/>
              <a:t>th</a:t>
            </a:r>
            <a:r>
              <a:rPr lang="en-US" sz="1400" u="sng" dirty="0"/>
              <a:t> semester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u="sng" dirty="0"/>
              <a:t>8</a:t>
            </a:r>
            <a:r>
              <a:rPr lang="en-US" sz="1400" u="sng" baseline="30000" dirty="0"/>
              <a:t>th</a:t>
            </a:r>
            <a:r>
              <a:rPr lang="en-US" sz="1400" u="sng" dirty="0"/>
              <a:t> semester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424B6B5-A895-47EF-86D2-DBF178B68111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3048343" y="428912"/>
            <a:ext cx="1250690" cy="22635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CA209B6-EDDB-4036-9DDF-81FB70EFFD6B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1965343" y="2905979"/>
            <a:ext cx="728930" cy="4982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BC07C38-9AFE-4127-9847-CB3BBE76751A}"/>
              </a:ext>
            </a:extLst>
          </p:cNvPr>
          <p:cNvSpPr txBox="1"/>
          <p:nvPr/>
        </p:nvSpPr>
        <p:spPr>
          <a:xfrm>
            <a:off x="9256144" y="2743062"/>
            <a:ext cx="2196861" cy="23083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PDF of questions according to Series-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15 series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16 series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17 series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18 series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19 series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BABF752-6429-4A27-8746-F76B056D4939}"/>
              </a:ext>
            </a:extLst>
          </p:cNvPr>
          <p:cNvCxnSpPr>
            <a:cxnSpLocks/>
            <a:stCxn id="9" idx="0"/>
            <a:endCxn id="20" idx="1"/>
          </p:cNvCxnSpPr>
          <p:nvPr/>
        </p:nvCxnSpPr>
        <p:spPr>
          <a:xfrm rot="5400000" flipH="1" flipV="1">
            <a:off x="8063593" y="998557"/>
            <a:ext cx="886263" cy="14988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E6B47F8-440A-4435-AFBA-E364696535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82837" y="2237768"/>
            <a:ext cx="677033" cy="3335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047CFE1-BE1E-4BB6-851E-EEAEFC50FC23}"/>
              </a:ext>
            </a:extLst>
          </p:cNvPr>
          <p:cNvSpPr txBox="1"/>
          <p:nvPr/>
        </p:nvSpPr>
        <p:spPr>
          <a:xfrm>
            <a:off x="3407434" y="4090176"/>
            <a:ext cx="902178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Course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BB4F30-BD25-45AB-8E2F-4262106450F9}"/>
              </a:ext>
            </a:extLst>
          </p:cNvPr>
          <p:cNvSpPr txBox="1"/>
          <p:nvPr/>
        </p:nvSpPr>
        <p:spPr>
          <a:xfrm>
            <a:off x="4311050" y="4090176"/>
            <a:ext cx="902178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Course name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766D5A-5AA4-4FC8-B886-350D860AE32A}"/>
              </a:ext>
            </a:extLst>
          </p:cNvPr>
          <p:cNvSpPr txBox="1"/>
          <p:nvPr/>
        </p:nvSpPr>
        <p:spPr>
          <a:xfrm>
            <a:off x="5213227" y="4090176"/>
            <a:ext cx="1109935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Course Teacher’s Name</a:t>
            </a:r>
          </a:p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4DE264-9035-4B39-91AF-8C1D72E24A5E}"/>
              </a:ext>
            </a:extLst>
          </p:cNvPr>
          <p:cNvSpPr txBox="1"/>
          <p:nvPr/>
        </p:nvSpPr>
        <p:spPr>
          <a:xfrm>
            <a:off x="6952891" y="4090175"/>
            <a:ext cx="1915064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Course Teacher’s </a:t>
            </a:r>
          </a:p>
          <a:p>
            <a:pPr algn="ctr"/>
            <a:r>
              <a:rPr lang="en-US" dirty="0"/>
              <a:t>Biography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7224C86-7D78-4579-B15C-B59B1B0620C5}"/>
              </a:ext>
            </a:extLst>
          </p:cNvPr>
          <p:cNvCxnSpPr>
            <a:stCxn id="8" idx="0"/>
          </p:cNvCxnSpPr>
          <p:nvPr/>
        </p:nvCxnSpPr>
        <p:spPr>
          <a:xfrm rot="16200000" flipV="1">
            <a:off x="4386955" y="261369"/>
            <a:ext cx="148860" cy="37106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000ED7F-1903-4C8E-81DA-011A252E9772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2100169" y="2587921"/>
            <a:ext cx="1758354" cy="15022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6E4D078-5166-4FCE-87F3-E9EEEAA65083}"/>
              </a:ext>
            </a:extLst>
          </p:cNvPr>
          <p:cNvCxnSpPr/>
          <p:nvPr/>
        </p:nvCxnSpPr>
        <p:spPr>
          <a:xfrm>
            <a:off x="6258464" y="4364966"/>
            <a:ext cx="825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2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FCB7-8FB4-4FE8-A5E1-49F990B3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1" y="175846"/>
            <a:ext cx="10618178" cy="72097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                   </a:t>
            </a:r>
            <a:r>
              <a:rPr lang="en-US" sz="1800" dirty="0"/>
              <a:t>Home           Course Information        Course Teacher’s Information        Semester Final Questions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1913-3667-4F2E-B4E6-ED79C31AA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90" y="896816"/>
            <a:ext cx="10618178" cy="313885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600" dirty="0"/>
              <a:t>          </a:t>
            </a:r>
            <a:r>
              <a:rPr lang="en-US" sz="9600" b="1" dirty="0">
                <a:solidFill>
                  <a:srgbClr val="FF0066"/>
                </a:solidFill>
              </a:rPr>
              <a:t>ECE</a:t>
            </a:r>
          </a:p>
          <a:p>
            <a:pPr marL="0" indent="0" algn="ctr">
              <a:buNone/>
            </a:pPr>
            <a:r>
              <a:rPr lang="en-US" sz="9600" dirty="0"/>
              <a:t>           </a:t>
            </a:r>
            <a:r>
              <a:rPr lang="en-US" sz="9600" i="1" dirty="0" err="1">
                <a:solidFill>
                  <a:srgbClr val="FF0066"/>
                </a:solidFill>
                <a:latin typeface="Bodoni MT" panose="02070603080606020203" pitchFamily="18" charset="0"/>
              </a:rPr>
              <a:t>Tukitaki</a:t>
            </a:r>
            <a:endParaRPr lang="en-US" sz="1800" i="1" dirty="0">
              <a:solidFill>
                <a:srgbClr val="FF0066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632E8-2738-4B2F-9A97-0A175274D49C}"/>
              </a:ext>
            </a:extLst>
          </p:cNvPr>
          <p:cNvSpPr txBox="1"/>
          <p:nvPr/>
        </p:nvSpPr>
        <p:spPr>
          <a:xfrm>
            <a:off x="846990" y="4035669"/>
            <a:ext cx="1061817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600" dirty="0"/>
              <a:t>Welcome!</a:t>
            </a:r>
          </a:p>
          <a:p>
            <a:pPr marL="0" indent="0">
              <a:buNone/>
            </a:pPr>
            <a:r>
              <a:rPr lang="en-US" sz="2600" dirty="0"/>
              <a:t>This website is designed to lessen the hardship of the students of ECE to find different information regarding their courses. Hope you will enjoy. </a:t>
            </a:r>
            <a:r>
              <a:rPr lang="en-US" sz="2600" dirty="0">
                <a:sym typeface="Wingdings" panose="05000000000000000000" pitchFamily="2" charset="2"/>
              </a:rPr>
              <a:t></a:t>
            </a:r>
            <a:r>
              <a:rPr lang="en-US" sz="2600" dirty="0"/>
              <a:t>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1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1CF4-39A9-4DA6-B14F-042E7EA6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398"/>
          </a:xfrm>
        </p:spPr>
        <p:txBody>
          <a:bodyPr/>
          <a:lstStyle/>
          <a:p>
            <a:r>
              <a:rPr lang="en-US" sz="4400" dirty="0"/>
              <a:t>Course  Information </a:t>
            </a:r>
            <a:r>
              <a:rPr lang="en-US" dirty="0"/>
              <a:t>Page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86FEBC-B38E-4FAE-9451-12970E6C6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858901"/>
              </p:ext>
            </p:extLst>
          </p:nvPr>
        </p:nvGraphicFramePr>
        <p:xfrm>
          <a:off x="838200" y="1825624"/>
          <a:ext cx="3241431" cy="4964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2762081352"/>
                    </a:ext>
                  </a:extLst>
                </a:gridCol>
              </a:tblGrid>
              <a:tr h="562204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year Odd semester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854426"/>
                  </a:ext>
                </a:extLst>
              </a:tr>
              <a:tr h="56220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 year Even Semester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53375"/>
                  </a:ext>
                </a:extLst>
              </a:tr>
              <a:tr h="562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nd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year Odd semester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736505"/>
                  </a:ext>
                </a:extLst>
              </a:tr>
              <a:tr h="562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 year Even Semester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309551"/>
                  </a:ext>
                </a:extLst>
              </a:tr>
              <a:tr h="562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year Odd semester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10308"/>
                  </a:ext>
                </a:extLst>
              </a:tr>
              <a:tr h="562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 year Even Semester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387434"/>
                  </a:ext>
                </a:extLst>
              </a:tr>
              <a:tr h="562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year Odd semester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160840"/>
                  </a:ext>
                </a:extLst>
              </a:tr>
              <a:tr h="562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 year Even Semester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236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DBBB28-45C6-4840-B3B2-B6B80553C8D7}"/>
              </a:ext>
            </a:extLst>
          </p:cNvPr>
          <p:cNvSpPr txBox="1"/>
          <p:nvPr/>
        </p:nvSpPr>
        <p:spPr>
          <a:xfrm>
            <a:off x="4387362" y="1837592"/>
            <a:ext cx="747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এখানে</a:t>
            </a:r>
            <a:r>
              <a:rPr lang="en-US" dirty="0"/>
              <a:t> </a:t>
            </a:r>
            <a:r>
              <a:rPr lang="en-US" dirty="0" err="1"/>
              <a:t>পিডিএফ</a:t>
            </a:r>
            <a:r>
              <a:rPr lang="en-US" dirty="0"/>
              <a:t> </a:t>
            </a:r>
            <a:r>
              <a:rPr lang="en-US" dirty="0" err="1"/>
              <a:t>থাকবে</a:t>
            </a:r>
            <a:r>
              <a:rPr lang="en-US" dirty="0"/>
              <a:t> । </a:t>
            </a:r>
            <a:r>
              <a:rPr lang="en-US" dirty="0" err="1"/>
              <a:t>ক্লিক</a:t>
            </a:r>
            <a:r>
              <a:rPr lang="en-US" dirty="0"/>
              <a:t> </a:t>
            </a:r>
            <a:r>
              <a:rPr lang="en-US" dirty="0" err="1"/>
              <a:t>করলে</a:t>
            </a:r>
            <a:r>
              <a:rPr lang="en-US" dirty="0"/>
              <a:t> </a:t>
            </a:r>
            <a:r>
              <a:rPr lang="en-US" dirty="0" err="1"/>
              <a:t>ওপেন</a:t>
            </a:r>
            <a:r>
              <a:rPr lang="en-US" dirty="0"/>
              <a:t> </a:t>
            </a:r>
            <a:r>
              <a:rPr lang="en-US" dirty="0" err="1"/>
              <a:t>হবে</a:t>
            </a:r>
            <a:r>
              <a:rPr lang="en-US" dirty="0"/>
              <a:t>। </a:t>
            </a:r>
            <a:r>
              <a:rPr lang="en-US" dirty="0" err="1"/>
              <a:t>নিচে</a:t>
            </a:r>
            <a:r>
              <a:rPr lang="en-US" dirty="0"/>
              <a:t> </a:t>
            </a:r>
            <a:r>
              <a:rPr lang="en-US" dirty="0" err="1"/>
              <a:t>ডাউনলোড</a:t>
            </a:r>
            <a:r>
              <a:rPr lang="en-US" dirty="0"/>
              <a:t> </a:t>
            </a:r>
            <a:r>
              <a:rPr lang="en-US" dirty="0" err="1"/>
              <a:t>করার</a:t>
            </a:r>
            <a:r>
              <a:rPr lang="en-US" dirty="0"/>
              <a:t> </a:t>
            </a:r>
            <a:r>
              <a:rPr lang="en-US" dirty="0" err="1"/>
              <a:t>বাটন</a:t>
            </a:r>
            <a:r>
              <a:rPr lang="en-US" dirty="0"/>
              <a:t> </a:t>
            </a:r>
            <a:r>
              <a:rPr lang="en-US" dirty="0" err="1"/>
              <a:t>থাকবে</a:t>
            </a:r>
            <a:r>
              <a:rPr lang="en-US" dirty="0"/>
              <a:t>। </a:t>
            </a:r>
            <a:r>
              <a:rPr lang="en-US" dirty="0" err="1"/>
              <a:t>ক্লিক</a:t>
            </a:r>
            <a:r>
              <a:rPr lang="en-US" dirty="0"/>
              <a:t> </a:t>
            </a:r>
            <a:r>
              <a:rPr lang="en-US" dirty="0" err="1"/>
              <a:t>করলে</a:t>
            </a:r>
            <a:r>
              <a:rPr lang="en-US" dirty="0"/>
              <a:t> </a:t>
            </a:r>
            <a:r>
              <a:rPr lang="en-US" dirty="0" err="1"/>
              <a:t>ডাউনলোড</a:t>
            </a:r>
            <a:r>
              <a:rPr lang="en-US" dirty="0"/>
              <a:t> </a:t>
            </a:r>
            <a:r>
              <a:rPr lang="en-US" dirty="0" err="1"/>
              <a:t>করা</a:t>
            </a:r>
            <a:r>
              <a:rPr lang="en-US" dirty="0"/>
              <a:t> </a:t>
            </a:r>
            <a:r>
              <a:rPr lang="en-US" dirty="0" err="1"/>
              <a:t>যাবে</a:t>
            </a:r>
            <a:r>
              <a:rPr lang="en-US" dirty="0"/>
              <a:t>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0722ED-01FE-4562-AECD-90BAAEDC67F9}"/>
              </a:ext>
            </a:extLst>
          </p:cNvPr>
          <p:cNvSpPr txBox="1"/>
          <p:nvPr/>
        </p:nvSpPr>
        <p:spPr>
          <a:xfrm>
            <a:off x="5495192" y="3823530"/>
            <a:ext cx="669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42512-CE1C-44B3-B92E-3F94EFB3F72B}"/>
              </a:ext>
            </a:extLst>
          </p:cNvPr>
          <p:cNvSpPr txBox="1"/>
          <p:nvPr/>
        </p:nvSpPr>
        <p:spPr>
          <a:xfrm>
            <a:off x="4501663" y="2483923"/>
            <a:ext cx="7112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dirty="0"/>
              <a:t>//যেমন</a:t>
            </a:r>
          </a:p>
          <a:p>
            <a:pPr algn="l"/>
            <a:r>
              <a:rPr lang="en-US" dirty="0"/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Beacon manufactures more than 200 generic drugs and 65 oncology products. Beacon is the first company in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Bangladesh"/>
              </a:rPr>
              <a:t>Bangladesh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start export of cancer drugs.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/>
              </a:rPr>
              <a:t>[1]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/>
              </a:rPr>
              <a:t>[2]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 company is exporting its products to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Asia"/>
              </a:rPr>
              <a:t>Asia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Africa"/>
              </a:rPr>
              <a:t>Africa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Europe"/>
              </a:rPr>
              <a:t>Europe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8" tooltip="Latin America"/>
              </a:rPr>
              <a:t>Latin America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Beacon is public limited company listed in Dhaka &amp; Chittagong stock exchange. About 2000 people are working in this company.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9"/>
              </a:rPr>
              <a:t>[3]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0"/>
              </a:rPr>
              <a:t>[4]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1"/>
              </a:rPr>
              <a:t>[5]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Beacon has introduced a number of global first generics.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2"/>
              </a:rPr>
              <a:t>[6]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company's commercially available products include 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3" tooltip="Velpatasvir/sofosbuvir"/>
              </a:rPr>
              <a:t>velpatasvir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3" tooltip="Velpatasvir/sofosbuvir"/>
              </a:rPr>
              <a:t>/sofosbuvir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4" tooltip="Sofosbuvir/daclatasvir"/>
              </a:rPr>
              <a:t>sofosbuvir/daclatasvir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5" tooltip="Osimertinib"/>
              </a:rPr>
              <a:t>osimertinib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6" tooltip="Crizotinib"/>
              </a:rPr>
              <a:t>crizotinib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7" tooltip="Daclatasvir"/>
              </a:rPr>
              <a:t>daclatasvir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8" tooltip="Sofosbuvir"/>
              </a:rPr>
              <a:t>sofosbuvir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9" tooltip="Afatinib"/>
              </a:rPr>
              <a:t>afatinib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0" tooltip="Axitinib"/>
              </a:rPr>
              <a:t>axitinib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1" tooltip="Brigatinib"/>
              </a:rPr>
              <a:t>brigatinib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2" tooltip="Baricitinib"/>
              </a:rPr>
              <a:t>baricitinib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3" tooltip="Cabozantinib"/>
              </a:rPr>
              <a:t>cabozantinib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4" tooltip="Dasatinib"/>
              </a:rPr>
              <a:t>dasatinib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5" tooltip="Neratinib"/>
              </a:rPr>
              <a:t>neratinib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6" tooltip="Eltrombopag"/>
              </a:rPr>
              <a:t>eltrombopag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7" tooltip="Ibrutinib"/>
              </a:rPr>
              <a:t>ibrutinib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8" tooltip="Lenvatinib"/>
              </a:rPr>
              <a:t>lenvatinib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9" tooltip="Palbociclib"/>
              </a:rPr>
              <a:t>palbociclib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0" tooltip="Regorafenib"/>
              </a:rPr>
              <a:t>regorafenib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1" tooltip="Tofacitinib"/>
              </a:rPr>
              <a:t>tofacitinib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2" tooltip="Trelagliptin"/>
              </a:rPr>
              <a:t>trelagliptin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954D09-0B29-4736-9426-791D9DE726C9}"/>
              </a:ext>
            </a:extLst>
          </p:cNvPr>
          <p:cNvSpPr txBox="1"/>
          <p:nvPr/>
        </p:nvSpPr>
        <p:spPr>
          <a:xfrm>
            <a:off x="6998677" y="6361908"/>
            <a:ext cx="143314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Download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9BC64B0-3E5D-4800-AE67-9C8D4B7931C2}"/>
              </a:ext>
            </a:extLst>
          </p:cNvPr>
          <p:cNvSpPr/>
          <p:nvPr/>
        </p:nvSpPr>
        <p:spPr>
          <a:xfrm>
            <a:off x="8053754" y="6492874"/>
            <a:ext cx="175846" cy="154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6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1CF4-39A9-4DA6-B14F-042E7EA6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398"/>
          </a:xfrm>
        </p:spPr>
        <p:txBody>
          <a:bodyPr/>
          <a:lstStyle/>
          <a:p>
            <a:r>
              <a:rPr lang="en-US" sz="4400" dirty="0"/>
              <a:t>Course Teacher’s Information </a:t>
            </a:r>
            <a:r>
              <a:rPr lang="en-US" dirty="0"/>
              <a:t>Page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86FEBC-B38E-4FAE-9451-12970E6C63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3241431" cy="4964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2762081352"/>
                    </a:ext>
                  </a:extLst>
                </a:gridCol>
              </a:tblGrid>
              <a:tr h="562204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year Odd semester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854426"/>
                  </a:ext>
                </a:extLst>
              </a:tr>
              <a:tr h="56220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 year Even Semester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53375"/>
                  </a:ext>
                </a:extLst>
              </a:tr>
              <a:tr h="562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nd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year Odd semester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736505"/>
                  </a:ext>
                </a:extLst>
              </a:tr>
              <a:tr h="562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 year Even Semester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309551"/>
                  </a:ext>
                </a:extLst>
              </a:tr>
              <a:tr h="562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year Odd semester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10308"/>
                  </a:ext>
                </a:extLst>
              </a:tr>
              <a:tr h="562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 year Even Semester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387434"/>
                  </a:ext>
                </a:extLst>
              </a:tr>
              <a:tr h="562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year Odd semester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160840"/>
                  </a:ext>
                </a:extLst>
              </a:tr>
              <a:tr h="562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 year Even Semester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236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DBBB28-45C6-4840-B3B2-B6B80553C8D7}"/>
              </a:ext>
            </a:extLst>
          </p:cNvPr>
          <p:cNvSpPr txBox="1"/>
          <p:nvPr/>
        </p:nvSpPr>
        <p:spPr>
          <a:xfrm>
            <a:off x="4387362" y="1837592"/>
            <a:ext cx="747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এখানে</a:t>
            </a:r>
            <a:r>
              <a:rPr lang="en-US" dirty="0"/>
              <a:t> </a:t>
            </a:r>
            <a:r>
              <a:rPr lang="en-US" dirty="0" err="1"/>
              <a:t>টেবিল</a:t>
            </a:r>
            <a:r>
              <a:rPr lang="en-US" dirty="0"/>
              <a:t>  </a:t>
            </a:r>
            <a:r>
              <a:rPr lang="en-US" dirty="0" err="1"/>
              <a:t>থাকবে</a:t>
            </a:r>
            <a:r>
              <a:rPr lang="en-US" dirty="0"/>
              <a:t> ।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A3E829E-FF01-42D4-A694-A10C913BE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434732"/>
              </p:ext>
            </p:extLst>
          </p:nvPr>
        </p:nvGraphicFramePr>
        <p:xfrm>
          <a:off x="4845539" y="2617136"/>
          <a:ext cx="5582139" cy="38696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60713">
                  <a:extLst>
                    <a:ext uri="{9D8B030D-6E8A-4147-A177-3AD203B41FA5}">
                      <a16:colId xmlns:a16="http://schemas.microsoft.com/office/drawing/2014/main" val="1705218325"/>
                    </a:ext>
                  </a:extLst>
                </a:gridCol>
                <a:gridCol w="1860713">
                  <a:extLst>
                    <a:ext uri="{9D8B030D-6E8A-4147-A177-3AD203B41FA5}">
                      <a16:colId xmlns:a16="http://schemas.microsoft.com/office/drawing/2014/main" val="3682621914"/>
                    </a:ext>
                  </a:extLst>
                </a:gridCol>
                <a:gridCol w="1860713">
                  <a:extLst>
                    <a:ext uri="{9D8B030D-6E8A-4147-A177-3AD203B41FA5}">
                      <a16:colId xmlns:a16="http://schemas.microsoft.com/office/drawing/2014/main" val="487440874"/>
                    </a:ext>
                  </a:extLst>
                </a:gridCol>
              </a:tblGrid>
              <a:tr h="7388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Couse Code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Course Name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Course Teacher’s Name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407409"/>
                  </a:ext>
                </a:extLst>
              </a:tr>
              <a:tr h="738814">
                <a:tc>
                  <a:txBody>
                    <a:bodyPr/>
                    <a:lstStyle/>
                    <a:p>
                      <a:r>
                        <a:rPr lang="en-US" dirty="0"/>
                        <a:t>ECE 2103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structure &amp;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Md. </a:t>
                      </a:r>
                      <a:r>
                        <a:rPr lang="en-US" dirty="0" err="1"/>
                        <a:t>Rabiul</a:t>
                      </a:r>
                      <a:r>
                        <a:rPr lang="en-US" dirty="0"/>
                        <a:t> Islam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305904"/>
                  </a:ext>
                </a:extLst>
              </a:tr>
              <a:tr h="7388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34415"/>
                  </a:ext>
                </a:extLst>
              </a:tr>
              <a:tr h="7388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12452"/>
                  </a:ext>
                </a:extLst>
              </a:tr>
              <a:tr h="7388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6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00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1CF4-39A9-4DA6-B14F-042E7EA6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398"/>
          </a:xfrm>
        </p:spPr>
        <p:txBody>
          <a:bodyPr/>
          <a:lstStyle/>
          <a:p>
            <a:r>
              <a:rPr lang="en-US" dirty="0"/>
              <a:t>Previous semester final questions page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86FEBC-B38E-4FAE-9451-12970E6C63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3241431" cy="4964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2762081352"/>
                    </a:ext>
                  </a:extLst>
                </a:gridCol>
              </a:tblGrid>
              <a:tr h="562204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year Odd semester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854426"/>
                  </a:ext>
                </a:extLst>
              </a:tr>
              <a:tr h="56220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 year Even Semester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53375"/>
                  </a:ext>
                </a:extLst>
              </a:tr>
              <a:tr h="562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nd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year Odd semester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736505"/>
                  </a:ext>
                </a:extLst>
              </a:tr>
              <a:tr h="562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 year Even Semester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309551"/>
                  </a:ext>
                </a:extLst>
              </a:tr>
              <a:tr h="562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year Odd semester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10308"/>
                  </a:ext>
                </a:extLst>
              </a:tr>
              <a:tr h="562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 year Even Semester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387434"/>
                  </a:ext>
                </a:extLst>
              </a:tr>
              <a:tr h="562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year Odd semester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160840"/>
                  </a:ext>
                </a:extLst>
              </a:tr>
              <a:tr h="562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 year Even Semester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2368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3B9EBE-4472-4524-89F5-35EE4DD1F89C}"/>
              </a:ext>
            </a:extLst>
          </p:cNvPr>
          <p:cNvSpPr txBox="1"/>
          <p:nvPr/>
        </p:nvSpPr>
        <p:spPr>
          <a:xfrm>
            <a:off x="5073163" y="1825624"/>
            <a:ext cx="1934305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</a:t>
            </a:r>
            <a:r>
              <a:rPr lang="en-US" dirty="0" err="1"/>
              <a:t>এইসব</a:t>
            </a:r>
            <a:r>
              <a:rPr lang="en-US" dirty="0"/>
              <a:t>   এ  </a:t>
            </a:r>
            <a:r>
              <a:rPr lang="en-US" dirty="0" err="1"/>
              <a:t>পিডিএফ</a:t>
            </a:r>
            <a:endParaRPr lang="en-US" dirty="0"/>
          </a:p>
          <a:p>
            <a:r>
              <a:rPr lang="en-US" dirty="0" err="1"/>
              <a:t>গ্রিড</a:t>
            </a:r>
            <a:r>
              <a:rPr lang="en-US" dirty="0"/>
              <a:t> </a:t>
            </a:r>
            <a:r>
              <a:rPr lang="en-US" dirty="0" err="1"/>
              <a:t>সিস্টেম</a:t>
            </a:r>
            <a:r>
              <a:rPr lang="en-US" dirty="0"/>
              <a:t> এ </a:t>
            </a:r>
            <a:r>
              <a:rPr lang="en-US" dirty="0" err="1"/>
              <a:t>থাকবে</a:t>
            </a:r>
            <a:r>
              <a:rPr lang="en-US" dirty="0"/>
              <a:t>।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7D293-1B6F-4F6E-9135-2C05A0E04010}"/>
              </a:ext>
            </a:extLst>
          </p:cNvPr>
          <p:cNvSpPr txBox="1"/>
          <p:nvPr/>
        </p:nvSpPr>
        <p:spPr>
          <a:xfrm>
            <a:off x="7214088" y="1825623"/>
            <a:ext cx="1934307" cy="1682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75E3A-7438-4FDC-A076-0375B4CF21E5}"/>
              </a:ext>
            </a:extLst>
          </p:cNvPr>
          <p:cNvSpPr txBox="1"/>
          <p:nvPr/>
        </p:nvSpPr>
        <p:spPr>
          <a:xfrm>
            <a:off x="9355015" y="1825623"/>
            <a:ext cx="1998785" cy="1682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5206F-8D1F-4AB4-A0C2-705148C1CA7B}"/>
              </a:ext>
            </a:extLst>
          </p:cNvPr>
          <p:cNvSpPr txBox="1"/>
          <p:nvPr/>
        </p:nvSpPr>
        <p:spPr>
          <a:xfrm>
            <a:off x="5073163" y="4202478"/>
            <a:ext cx="1934307" cy="1682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2A0137-B26B-42D1-88C4-573BC6046B8C}"/>
              </a:ext>
            </a:extLst>
          </p:cNvPr>
          <p:cNvSpPr txBox="1"/>
          <p:nvPr/>
        </p:nvSpPr>
        <p:spPr>
          <a:xfrm>
            <a:off x="7214087" y="4202478"/>
            <a:ext cx="1934307" cy="1682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A406CE-A3B5-4066-86DA-EB544440F8A5}"/>
              </a:ext>
            </a:extLst>
          </p:cNvPr>
          <p:cNvSpPr txBox="1"/>
          <p:nvPr/>
        </p:nvSpPr>
        <p:spPr>
          <a:xfrm>
            <a:off x="9355015" y="4202477"/>
            <a:ext cx="1998785" cy="1682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0016FC-280D-4901-A56F-E3E5CEDF635C}"/>
              </a:ext>
            </a:extLst>
          </p:cNvPr>
          <p:cNvSpPr txBox="1"/>
          <p:nvPr/>
        </p:nvSpPr>
        <p:spPr>
          <a:xfrm>
            <a:off x="5073162" y="3284786"/>
            <a:ext cx="1934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1-2 </a:t>
            </a:r>
            <a:r>
              <a:rPr lang="en-US" sz="1100" dirty="0" err="1"/>
              <a:t>sem</a:t>
            </a:r>
            <a:r>
              <a:rPr lang="en-US" sz="1100" dirty="0"/>
              <a:t> final questions_15 series.pdf</a:t>
            </a:r>
          </a:p>
        </p:txBody>
      </p:sp>
    </p:spTree>
    <p:extLst>
      <p:ext uri="{BB962C8B-B14F-4D97-AF65-F5344CB8AC3E}">
        <p14:creationId xmlns:p14="http://schemas.microsoft.com/office/powerpoint/2010/main" val="388055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473</Words>
  <Application>Microsoft Office PowerPoint</Application>
  <PresentationFormat>Widescreen</PresentationFormat>
  <Paragraphs>115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Bodoni MT</vt:lpstr>
      <vt:lpstr>Calibri</vt:lpstr>
      <vt:lpstr>Calibri Light</vt:lpstr>
      <vt:lpstr>Wingdings</vt:lpstr>
      <vt:lpstr>Office Theme</vt:lpstr>
      <vt:lpstr>Structure For a institutional Website Project</vt:lpstr>
      <vt:lpstr>PowerPoint Presentation</vt:lpstr>
      <vt:lpstr>                      Home           Course Information        Course Teacher’s Information        Semester Final Questions  </vt:lpstr>
      <vt:lpstr>Course  Information Page</vt:lpstr>
      <vt:lpstr>Course Teacher’s Information Page</vt:lpstr>
      <vt:lpstr>Previous semester final questions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Marjia Afroj</dc:creator>
  <cp:lastModifiedBy>Marjia Afroj</cp:lastModifiedBy>
  <cp:revision>25</cp:revision>
  <dcterms:created xsi:type="dcterms:W3CDTF">2020-02-24T17:33:08Z</dcterms:created>
  <dcterms:modified xsi:type="dcterms:W3CDTF">2020-11-05T11:00:41Z</dcterms:modified>
</cp:coreProperties>
</file>