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Renaissance elements in </a:t>
            </a:r>
            <a:r>
              <a:rPr lang="en-US" dirty="0" err="1" smtClean="0"/>
              <a:t>dr</a:t>
            </a:r>
            <a:r>
              <a:rPr lang="en-US" dirty="0" smtClean="0"/>
              <a:t> Faustus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Sanowar 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Thirst of knowledge, power, glory</a:t>
            </a:r>
          </a:p>
          <a:p>
            <a:r>
              <a:rPr lang="en-US" dirty="0" smtClean="0"/>
              <a:t>Individualism</a:t>
            </a:r>
          </a:p>
          <a:p>
            <a:r>
              <a:rPr lang="en-US" dirty="0" smtClean="0"/>
              <a:t>Love for beauty</a:t>
            </a:r>
          </a:p>
          <a:p>
            <a:r>
              <a:rPr lang="en-US" dirty="0" smtClean="0"/>
              <a:t>High ambition</a:t>
            </a:r>
          </a:p>
          <a:p>
            <a:r>
              <a:rPr lang="en-US" dirty="0" smtClean="0"/>
              <a:t>Spirit of revolt</a:t>
            </a:r>
          </a:p>
          <a:p>
            <a:r>
              <a:rPr lang="en-US" dirty="0" smtClean="0"/>
              <a:t>Craving sensual pleasure</a:t>
            </a:r>
          </a:p>
          <a:p>
            <a:r>
              <a:rPr lang="en-US" dirty="0" smtClean="0"/>
              <a:t>Worldliness</a:t>
            </a:r>
          </a:p>
          <a:p>
            <a:r>
              <a:rPr lang="en-US" dirty="0" smtClean="0"/>
              <a:t>Skepticism</a:t>
            </a:r>
          </a:p>
          <a:p>
            <a:r>
              <a:rPr lang="en-US" dirty="0" smtClean="0"/>
              <a:t>immorality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48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Renaissance elements in dr Faustus</vt:lpstr>
      <vt:lpstr>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Renaissance elements in dr Faustus</dc:title>
  <dc:creator>Sanuar khan</dc:creator>
  <cp:lastModifiedBy>Sanuar khan</cp:lastModifiedBy>
  <cp:revision>3</cp:revision>
  <dcterms:created xsi:type="dcterms:W3CDTF">2022-01-05T01:12:46Z</dcterms:created>
  <dcterms:modified xsi:type="dcterms:W3CDTF">2022-01-05T02:01:10Z</dcterms:modified>
</cp:coreProperties>
</file>