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0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928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9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3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7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41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6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08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3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8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417C-272D-49C7-9567-132B04103C97}" type="datetimeFigureOut">
              <a:rPr lang="es-CO" smtClean="0"/>
              <a:t>15/02/2018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BE9C-7F8A-4278-9032-FFB97E62A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52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ndeley.com/" TargetMode="External"/><Relationship Id="rId3" Type="http://schemas.openxmlformats.org/officeDocument/2006/relationships/hyperlink" Target="http://journals.sagepub.com.ez.unisabana.edu.co/" TargetMode="External"/><Relationship Id="rId7" Type="http://schemas.openxmlformats.org/officeDocument/2006/relationships/hyperlink" Target="https://pivot-cos-com.ez.unisabana.edu.co/funding_main" TargetMode="External"/><Relationship Id="rId12" Type="http://schemas.openxmlformats.org/officeDocument/2006/relationships/hyperlink" Target="https://intellectum.unisabana.edu.co/" TargetMode="External"/><Relationship Id="rId2" Type="http://schemas.openxmlformats.org/officeDocument/2006/relationships/hyperlink" Target="https://www-sciencedirect-com.ez.unisabana.edu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scopus-com.ez.unisabana.edu.co/search/form.uri?display=basic" TargetMode="External"/><Relationship Id="rId11" Type="http://schemas.openxmlformats.org/officeDocument/2006/relationships/hyperlink" Target="https://www.unisabana.edu.co/biblioteca/apoyo-a-la-investigacion/obtenciondearticulosydocumentos/" TargetMode="External"/><Relationship Id="rId5" Type="http://schemas.openxmlformats.org/officeDocument/2006/relationships/hyperlink" Target="http://apps.webofknowledge.com.ez.unisabana.edu.co/WOS_GeneralSearch_input.do?product=WOS&amp;search_mode=GeneralSearch&amp;SID=8AjLQfTpN15lvaKjuav&amp;preferencesSaved" TargetMode="External"/><Relationship Id="rId10" Type="http://schemas.openxmlformats.org/officeDocument/2006/relationships/hyperlink" Target="https://www.unisabana.edu.co/biblioteca/servicios/formacion-de-usuarios/" TargetMode="External"/><Relationship Id="rId4" Type="http://schemas.openxmlformats.org/officeDocument/2006/relationships/hyperlink" Target="http://www-tandfonline-com.ez.unisabana.edu.co/" TargetMode="External"/><Relationship Id="rId9" Type="http://schemas.openxmlformats.org/officeDocument/2006/relationships/hyperlink" Target="https://www.unisabana.edu.co/biblioteca/servicios-form/asesoria/preguntele-al-bibliotecar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7" t="16875" r="6614" b="7053"/>
          <a:stretch/>
        </p:blipFill>
        <p:spPr>
          <a:xfrm>
            <a:off x="-7580" y="2169994"/>
            <a:ext cx="12192000" cy="494785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761389" y="3957033"/>
            <a:ext cx="195943" cy="13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11323" y="4303187"/>
            <a:ext cx="10110651" cy="269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556352" y="4901633"/>
            <a:ext cx="17634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rgbClr val="003366"/>
                </a:solidFill>
              </a:rPr>
              <a:t>Servicios</a:t>
            </a:r>
            <a:endParaRPr lang="es-CO" sz="1600" b="1" dirty="0">
              <a:solidFill>
                <a:srgbClr val="0033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79746" y="4929461"/>
            <a:ext cx="23132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rgbClr val="003366"/>
                </a:solidFill>
              </a:rPr>
              <a:t>Recursos electrónicos</a:t>
            </a:r>
            <a:endParaRPr lang="es-CO" sz="1600" b="1" dirty="0">
              <a:solidFill>
                <a:srgbClr val="003366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69746" y="5258094"/>
            <a:ext cx="2083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Science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Taylor &amp; Francis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err="1" smtClean="0">
                <a:solidFill>
                  <a:schemeClr val="bg1">
                    <a:lumMod val="50000"/>
                  </a:schemeClr>
                </a:solidFill>
              </a:rPr>
              <a:t>WoS</a:t>
            </a:r>
            <a:endParaRPr lang="es-CO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Scopus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err="1" smtClean="0">
                <a:solidFill>
                  <a:schemeClr val="bg1">
                    <a:lumMod val="50000"/>
                  </a:schemeClr>
                </a:solidFill>
              </a:rPr>
              <a:t>Pivot</a:t>
            </a:r>
            <a:endParaRPr lang="es-CO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err="1" smtClean="0">
                <a:solidFill>
                  <a:schemeClr val="bg1">
                    <a:lumMod val="50000"/>
                  </a:schemeClr>
                </a:solidFill>
              </a:rPr>
              <a:t>Mendeley</a:t>
            </a:r>
            <a:endParaRPr lang="es-CO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50654" y="5262646"/>
            <a:ext cx="345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Pregúntele al bibliotecario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Renovación y reserva en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Solicitud de capacitación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Obtención de artículos y documentos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Intellectum – Repositorio Institucional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Sugerir compra de material bibliográfico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50671" y="4907556"/>
            <a:ext cx="17634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rgbClr val="003366"/>
                </a:solidFill>
              </a:rPr>
              <a:t>Horario</a:t>
            </a:r>
            <a:endParaRPr lang="es-CO" sz="1600" b="1" dirty="0">
              <a:solidFill>
                <a:srgbClr val="003366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238717" y="5240187"/>
            <a:ext cx="33074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Lunes a viernes: 6:00 a.m. a 8:00 p.m.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Sábados: 7:00 a.m. a 6:00 p.m.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b="1" dirty="0" smtClean="0">
                <a:solidFill>
                  <a:srgbClr val="FF6600"/>
                </a:solidFill>
              </a:rPr>
              <a:t>Tutoriales a recursos electrónicos y Eureka</a:t>
            </a:r>
            <a:r>
              <a:rPr lang="es-CO" sz="1400" b="1" i="1" dirty="0" smtClean="0">
                <a:solidFill>
                  <a:srgbClr val="FF6600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64744" t="13125" r="22109" b="76434"/>
          <a:stretch/>
        </p:blipFill>
        <p:spPr>
          <a:xfrm>
            <a:off x="9407128" y="168785"/>
            <a:ext cx="2597128" cy="115972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567" t="11810" r="1233" b="84842"/>
          <a:stretch/>
        </p:blipFill>
        <p:spPr>
          <a:xfrm>
            <a:off x="-9758" y="1264"/>
            <a:ext cx="12196356" cy="25858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4"/>
          <a:srcRect l="13218" t="53125" r="65699" b="38293"/>
          <a:stretch/>
        </p:blipFill>
        <p:spPr>
          <a:xfrm>
            <a:off x="8491460" y="6365792"/>
            <a:ext cx="2743199" cy="6277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t="20268" r="1274" b="36339"/>
          <a:stretch/>
        </p:blipFill>
        <p:spPr>
          <a:xfrm>
            <a:off x="-9758" y="1239406"/>
            <a:ext cx="12192000" cy="2456177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5018543" y="3834875"/>
            <a:ext cx="2322286" cy="209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dirty="0" smtClean="0">
                <a:solidFill>
                  <a:srgbClr val="003366"/>
                </a:solidFill>
              </a:rPr>
              <a:t>Biblioteca Octavio </a:t>
            </a:r>
            <a:r>
              <a:rPr lang="es-CO" sz="1100" dirty="0">
                <a:solidFill>
                  <a:srgbClr val="003366"/>
                </a:solidFill>
              </a:rPr>
              <a:t>A</a:t>
            </a:r>
            <a:r>
              <a:rPr lang="es-CO" sz="1100" dirty="0" smtClean="0">
                <a:solidFill>
                  <a:srgbClr val="003366"/>
                </a:solidFill>
              </a:rPr>
              <a:t>rizmendi Posada</a:t>
            </a:r>
            <a:endParaRPr lang="es-CO" sz="1100" dirty="0">
              <a:solidFill>
                <a:srgbClr val="003366"/>
              </a:solidFill>
            </a:endParaRPr>
          </a:p>
        </p:txBody>
      </p:sp>
      <p:pic>
        <p:nvPicPr>
          <p:cNvPr id="24" name="Picture 22" descr="https://www.unisabana.edu.co/fileadmin/user_upload/logos-cabecera/xlogo-es.png.pagespeed.ic.CywWeWqbSU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3" y="435302"/>
            <a:ext cx="20288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10578874" y="3786658"/>
            <a:ext cx="1311570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Agrandar la caja de búsqueda un </a:t>
            </a:r>
            <a:r>
              <a:rPr lang="es-CO" dirty="0" smtClean="0"/>
              <a:t>35</a:t>
            </a:r>
            <a:r>
              <a:rPr lang="es-CO" dirty="0" smtClean="0"/>
              <a:t>% 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4024" y="3913470"/>
            <a:ext cx="286385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Agregar Biblioteca Octavio Arizmendi Posada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327876" y="3913470"/>
            <a:ext cx="19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8352430" y="4155895"/>
            <a:ext cx="216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4087" y="1068226"/>
            <a:ext cx="10489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RECURSOS ELECTRÓNICOS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Science Direct: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https://www-sciencedirect-com.ez.unisabana.edu.co/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SAGE: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http://journals.sagepub.com.ez.unisabana.edu.co/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Taylor &amp; Francis: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http://www-tandfonline-com.ez.unisabana.edu.co/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err="1" smtClean="0">
                <a:solidFill>
                  <a:schemeClr val="bg1">
                    <a:lumMod val="50000"/>
                  </a:schemeClr>
                </a:solidFill>
              </a:rPr>
              <a:t>WoS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http://apps.webofknowledge.com.ez.unisabana.edu.co/WOS_GeneralSearch_input.do?product=WOS&amp;search_mode=GeneralSearch&amp;SID=8AjLQfTpN15lvaKjuav&amp;preferencesSaved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Scopus: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https://www-scopus-com.ez.unisabana.edu.co/search/form.uri?display=basic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err="1" smtClean="0">
                <a:solidFill>
                  <a:schemeClr val="bg1">
                    <a:lumMod val="50000"/>
                  </a:schemeClr>
                </a:solidFill>
              </a:rPr>
              <a:t>Pivot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https://pivot-cos-com.ez.unisabana.edu.co/funding_main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err="1" smtClean="0">
                <a:solidFill>
                  <a:schemeClr val="bg1">
                    <a:lumMod val="50000"/>
                  </a:schemeClr>
                </a:solidFill>
              </a:rPr>
              <a:t>Mendeley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https://www.mendeley.com/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24086" y="3706796"/>
            <a:ext cx="84836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Pregúntele al bibliotecario: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https://www.unisabana.edu.co/biblioteca/servicios-form/asesoria/preguntele-al-bibliotecario/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Renovación y reserva en línea: </a:t>
            </a:r>
            <a:r>
              <a:rPr lang="es-CO" sz="1400" dirty="0" smtClean="0">
                <a:solidFill>
                  <a:srgbClr val="0000FF"/>
                </a:solidFill>
              </a:rPr>
              <a:t>Direccionar a “Iniciar sesión en la cuenta de la biblioteca”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Solicitud de capacitación: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https://www.unisabana.edu.co/biblioteca/servicios/formacion-de-usuarios/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Obtención de artículos y documentos: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https://www.unisabana.edu.co/biblioteca/apoyo-a-la-investigacion/obtenciondearticulosydocumentos/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Intellectum – Repositorio Institucional: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hlinkClick r:id="rId12"/>
              </a:rPr>
              <a:t>https://intellectum.unisabana.edu.co/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</a:rPr>
              <a:t>Sugerir compra de material bibliográfico: </a:t>
            </a:r>
            <a:r>
              <a:rPr lang="es-CO" sz="1400" dirty="0" smtClean="0">
                <a:solidFill>
                  <a:srgbClr val="0000FF"/>
                </a:solidFill>
              </a:rPr>
              <a:t>PENDIENTE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b="1" dirty="0" smtClean="0">
                <a:solidFill>
                  <a:srgbClr val="FF6600"/>
                </a:solidFill>
              </a:rPr>
              <a:t>Tutoriales a recursos electrónicos y Eureka</a:t>
            </a:r>
            <a:r>
              <a:rPr lang="es-CO" sz="1400" b="1" i="1" dirty="0" smtClean="0">
                <a:solidFill>
                  <a:srgbClr val="FF6600"/>
                </a:solidFill>
              </a:rPr>
              <a:t>!: </a:t>
            </a:r>
            <a:r>
              <a:rPr lang="es-CO" sz="1400" dirty="0" smtClean="0">
                <a:solidFill>
                  <a:srgbClr val="0000FF"/>
                </a:solidFill>
              </a:rPr>
              <a:t>https://www.youtube.com/user/Bibliosabana/videos</a:t>
            </a:r>
          </a:p>
        </p:txBody>
      </p:sp>
    </p:spTree>
    <p:extLst>
      <p:ext uri="{BB962C8B-B14F-4D97-AF65-F5344CB8AC3E}">
        <p14:creationId xmlns:p14="http://schemas.microsoft.com/office/powerpoint/2010/main" val="3198861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200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 Adriana Bello Garcia</dc:creator>
  <cp:lastModifiedBy>Gladys Adriana Bello Garcia</cp:lastModifiedBy>
  <cp:revision>7</cp:revision>
  <dcterms:created xsi:type="dcterms:W3CDTF">2018-02-02T22:34:43Z</dcterms:created>
  <dcterms:modified xsi:type="dcterms:W3CDTF">2018-02-15T14:15:15Z</dcterms:modified>
</cp:coreProperties>
</file>